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329b013e5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71436b76246ea"/>
  </p:sldMasterIdLst>
  <p:sldIdLst>
    <p:sldId xmlns:r="http://schemas.openxmlformats.org/officeDocument/2006/relationships" id="256" r:id="R3b96303699044cad"/>
    <p:sldId xmlns:r="http://schemas.openxmlformats.org/officeDocument/2006/relationships" id="257" r:id="Rcad5aabb251442e1"/>
    <p:sldId xmlns:r="http://schemas.openxmlformats.org/officeDocument/2006/relationships" id="258" r:id="R19d62c50a8914b05"/>
    <p:sldId xmlns:r="http://schemas.openxmlformats.org/officeDocument/2006/relationships" id="259" r:id="R5dd25089ea564106"/>
    <p:sldId xmlns:r="http://schemas.openxmlformats.org/officeDocument/2006/relationships" id="260" r:id="Rfeafb5cf55ab4b57"/>
    <p:sldId xmlns:r="http://schemas.openxmlformats.org/officeDocument/2006/relationships" id="261" r:id="R76acff0ecb614946"/>
    <p:sldId xmlns:r="http://schemas.openxmlformats.org/officeDocument/2006/relationships" id="262" r:id="Rc2b824e51581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71436b76246ea" /><Relationship Type="http://schemas.openxmlformats.org/officeDocument/2006/relationships/slide" Target="/ppt/slides/slide1.xml" Id="R3b96303699044cad" /><Relationship Type="http://schemas.openxmlformats.org/officeDocument/2006/relationships/slide" Target="/ppt/slides/slide2.xml" Id="Rcad5aabb251442e1" /><Relationship Type="http://schemas.openxmlformats.org/officeDocument/2006/relationships/slide" Target="/ppt/slides/slide3.xml" Id="R19d62c50a8914b05" /><Relationship Type="http://schemas.openxmlformats.org/officeDocument/2006/relationships/slide" Target="/ppt/slides/slide4.xml" Id="R5dd25089ea564106" /><Relationship Type="http://schemas.openxmlformats.org/officeDocument/2006/relationships/slide" Target="/ppt/slides/slide5.xml" Id="Rfeafb5cf55ab4b57" /><Relationship Type="http://schemas.openxmlformats.org/officeDocument/2006/relationships/slide" Target="/ppt/slides/slide6.xml" Id="R76acff0ecb614946" /><Relationship Type="http://schemas.openxmlformats.org/officeDocument/2006/relationships/slide" Target="/ppt/slides/slide7.xml" Id="Rc2b824e51581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5eae7045b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e38b8d3904b5c" /><Relationship Type="http://schemas.openxmlformats.org/officeDocument/2006/relationships/theme" Target="/ppt/slideMasters/theme/theme1.xml" Id="Red6f58c6baa3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e38b8d390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f804fd2d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a72e5c15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35c57e9f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410a5224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195123dd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20404ab3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8ed7f18c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HADENE EIENDOM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17 880 631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WAAIA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Waaia, Sveavegen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EIENDOM AS</a:t>
            </a:r>
          </a:p>
        </p:txBody>
      </p:sp>
    </p:spTree>
  </p:cSld>
  <p:clrMapOvr>
    <a:masterClrMapping xmlns:a="http://schemas.openxmlformats.org/drawingml/2006/main"/>
  </p:clrMapOvr>
</p:sld>
</file>