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14d5dda55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d1a113ae947d1"/>
  </p:sldMasterIdLst>
  <p:sldIdLst>
    <p:sldId xmlns:r="http://schemas.openxmlformats.org/officeDocument/2006/relationships" id="256" r:id="R5ec2804f7cd747fc"/>
    <p:sldId xmlns:r="http://schemas.openxmlformats.org/officeDocument/2006/relationships" id="257" r:id="R1d80c24497a647d2"/>
    <p:sldId xmlns:r="http://schemas.openxmlformats.org/officeDocument/2006/relationships" id="258" r:id="R3e7349443af04ccc"/>
    <p:sldId xmlns:r="http://schemas.openxmlformats.org/officeDocument/2006/relationships" id="259" r:id="Rec47f06f56544dfb"/>
    <p:sldId xmlns:r="http://schemas.openxmlformats.org/officeDocument/2006/relationships" id="260" r:id="Rf6e37b00225f4594"/>
    <p:sldId xmlns:r="http://schemas.openxmlformats.org/officeDocument/2006/relationships" id="261" r:id="R04e372b71de7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d1a113ae947d1" /><Relationship Type="http://schemas.openxmlformats.org/officeDocument/2006/relationships/slide" Target="/ppt/slides/slide1.xml" Id="R5ec2804f7cd747fc" /><Relationship Type="http://schemas.openxmlformats.org/officeDocument/2006/relationships/slide" Target="/ppt/slides/slide2.xml" Id="R1d80c24497a647d2" /><Relationship Type="http://schemas.openxmlformats.org/officeDocument/2006/relationships/slide" Target="/ppt/slides/slide3.xml" Id="R3e7349443af04ccc" /><Relationship Type="http://schemas.openxmlformats.org/officeDocument/2006/relationships/slide" Target="/ppt/slides/slide4.xml" Id="Rec47f06f56544dfb" /><Relationship Type="http://schemas.openxmlformats.org/officeDocument/2006/relationships/slide" Target="/ppt/slides/slide5.xml" Id="Rf6e37b00225f4594" /><Relationship Type="http://schemas.openxmlformats.org/officeDocument/2006/relationships/slide" Target="/ppt/slides/slide6.xml" Id="R04e372b71de7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234f3f6a6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052762314f39" /><Relationship Type="http://schemas.openxmlformats.org/officeDocument/2006/relationships/theme" Target="/ppt/slideMasters/theme/theme1.xml" Id="R6db0978ac49b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905276231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0bb86ebb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83341cf1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e3dc342c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f3d8018fe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5f65007e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34f7418e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FRODE EVEN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EVEN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EVEN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EVEN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EVEN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EVEN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Støleskaret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916 668 813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EVEN SUNDE AS</a:t>
            </a:r>
          </a:p>
        </p:txBody>
      </p:sp>
    </p:spTree>
  </p:cSld>
  <p:clrMapOvr>
    <a:masterClrMapping xmlns:a="http://schemas.openxmlformats.org/drawingml/2006/main"/>
  </p:clrMapOvr>
</p:sld>
</file>