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ff67f8390d643f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da60ff12be94761"/>
  </p:sldMasterIdLst>
  <p:sldIdLst>
    <p:sldId xmlns:r="http://schemas.openxmlformats.org/officeDocument/2006/relationships" id="256" r:id="R0e035b5fd67d447e"/>
    <p:sldId xmlns:r="http://schemas.openxmlformats.org/officeDocument/2006/relationships" id="257" r:id="R01e2622772694009"/>
    <p:sldId xmlns:r="http://schemas.openxmlformats.org/officeDocument/2006/relationships" id="258" r:id="R17f1b687ae494af0"/>
    <p:sldId xmlns:r="http://schemas.openxmlformats.org/officeDocument/2006/relationships" id="259" r:id="R8d1433a40dc74f22"/>
    <p:sldId xmlns:r="http://schemas.openxmlformats.org/officeDocument/2006/relationships" id="260" r:id="Rd1c5421befc14138"/>
    <p:sldId xmlns:r="http://schemas.openxmlformats.org/officeDocument/2006/relationships" id="261" r:id="Ree9858fcbeff4090"/>
    <p:sldId xmlns:r="http://schemas.openxmlformats.org/officeDocument/2006/relationships" id="262" r:id="Rb11d837686f4483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a60ff12be94761" /><Relationship Type="http://schemas.openxmlformats.org/officeDocument/2006/relationships/slide" Target="/ppt/slides/slide1.xml" Id="R0e035b5fd67d447e" /><Relationship Type="http://schemas.openxmlformats.org/officeDocument/2006/relationships/slide" Target="/ppt/slides/slide2.xml" Id="R01e2622772694009" /><Relationship Type="http://schemas.openxmlformats.org/officeDocument/2006/relationships/slide" Target="/ppt/slides/slide3.xml" Id="R17f1b687ae494af0" /><Relationship Type="http://schemas.openxmlformats.org/officeDocument/2006/relationships/slide" Target="/ppt/slides/slide4.xml" Id="R8d1433a40dc74f22" /><Relationship Type="http://schemas.openxmlformats.org/officeDocument/2006/relationships/slide" Target="/ppt/slides/slide5.xml" Id="Rd1c5421befc14138" /><Relationship Type="http://schemas.openxmlformats.org/officeDocument/2006/relationships/slide" Target="/ppt/slides/slide6.xml" Id="Ree9858fcbeff4090" /><Relationship Type="http://schemas.openxmlformats.org/officeDocument/2006/relationships/slide" Target="/ppt/slides/slide7.xml" Id="Rb11d837686f4483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faf155e3f241a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e154fc9ba54fe9" /><Relationship Type="http://schemas.openxmlformats.org/officeDocument/2006/relationships/theme" Target="/ppt/slideMasters/theme/theme1.xml" Id="R92e34eaf3c6a4c1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ce154fc9ba54fe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7329f0dcd5429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34cd81b986401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3c47dd941e4b9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d74dd8b84744f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848e017f29455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03763f0699479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c383bf7afd499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FALKUM RØR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FALKUM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FALKUM RØR AS ble etablert [år] og holder til i Skien.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FALKUM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FALKUM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FALKUM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2 046 755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48 019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37 461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492 063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776 177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FALKUM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VERSTO SVEIN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FALKUM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Raulandsvegen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3723 Skien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svein.skog@icloud.com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916 669 445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FALKUM RØR AS</a:t>
            </a:r>
          </a:p>
        </p:txBody>
      </p:sp>
    </p:spTree>
  </p:cSld>
  <p:clrMapOvr>
    <a:masterClrMapping xmlns:a="http://schemas.openxmlformats.org/drawingml/2006/main"/>
  </p:clrMapOvr>
</p:sld>
</file>