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e7e36d88a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3dfde90b54511"/>
  </p:sldMasterIdLst>
  <p:sldIdLst>
    <p:sldId xmlns:r="http://schemas.openxmlformats.org/officeDocument/2006/relationships" id="256" r:id="R3bedea560c974ed8"/>
    <p:sldId xmlns:r="http://schemas.openxmlformats.org/officeDocument/2006/relationships" id="257" r:id="Rd6d4cce17e5b4dad"/>
    <p:sldId xmlns:r="http://schemas.openxmlformats.org/officeDocument/2006/relationships" id="258" r:id="R6364d0a344a04ce2"/>
    <p:sldId xmlns:r="http://schemas.openxmlformats.org/officeDocument/2006/relationships" id="259" r:id="Rf91dbcdc3abd4b08"/>
    <p:sldId xmlns:r="http://schemas.openxmlformats.org/officeDocument/2006/relationships" id="260" r:id="R2a4174fe5e3f42df"/>
    <p:sldId xmlns:r="http://schemas.openxmlformats.org/officeDocument/2006/relationships" id="261" r:id="Rf17c95e767d64711"/>
    <p:sldId xmlns:r="http://schemas.openxmlformats.org/officeDocument/2006/relationships" id="262" r:id="Rbf471b120d94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3dfde90b54511" /><Relationship Type="http://schemas.openxmlformats.org/officeDocument/2006/relationships/slide" Target="/ppt/slides/slide1.xml" Id="R3bedea560c974ed8" /><Relationship Type="http://schemas.openxmlformats.org/officeDocument/2006/relationships/slide" Target="/ppt/slides/slide2.xml" Id="Rd6d4cce17e5b4dad" /><Relationship Type="http://schemas.openxmlformats.org/officeDocument/2006/relationships/slide" Target="/ppt/slides/slide3.xml" Id="R6364d0a344a04ce2" /><Relationship Type="http://schemas.openxmlformats.org/officeDocument/2006/relationships/slide" Target="/ppt/slides/slide4.xml" Id="Rf91dbcdc3abd4b08" /><Relationship Type="http://schemas.openxmlformats.org/officeDocument/2006/relationships/slide" Target="/ppt/slides/slide5.xml" Id="R2a4174fe5e3f42df" /><Relationship Type="http://schemas.openxmlformats.org/officeDocument/2006/relationships/slide" Target="/ppt/slides/slide6.xml" Id="Rf17c95e767d64711" /><Relationship Type="http://schemas.openxmlformats.org/officeDocument/2006/relationships/slide" Target="/ppt/slides/slide7.xml" Id="Rbf471b120d94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177543a48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655bda748449d" /><Relationship Type="http://schemas.openxmlformats.org/officeDocument/2006/relationships/theme" Target="/ppt/slideMasters/theme/theme1.xml" Id="R95d83c698963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655bda748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45266b397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15a00c9c2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a128607a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6a099a99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e470aebe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ddeae4bc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3d548302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