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d7deb127e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3b3d112c244bf"/>
  </p:sldMasterIdLst>
  <p:sldIdLst>
    <p:sldId xmlns:r="http://schemas.openxmlformats.org/officeDocument/2006/relationships" id="256" r:id="R3e0bb3c2aa9e4766"/>
    <p:sldId xmlns:r="http://schemas.openxmlformats.org/officeDocument/2006/relationships" id="257" r:id="Rf60e273d09684379"/>
    <p:sldId xmlns:r="http://schemas.openxmlformats.org/officeDocument/2006/relationships" id="258" r:id="R552a47aa7aa74348"/>
    <p:sldId xmlns:r="http://schemas.openxmlformats.org/officeDocument/2006/relationships" id="259" r:id="Re6a1b3cba96345bc"/>
    <p:sldId xmlns:r="http://schemas.openxmlformats.org/officeDocument/2006/relationships" id="260" r:id="R378534b4cd4e4ee2"/>
    <p:sldId xmlns:r="http://schemas.openxmlformats.org/officeDocument/2006/relationships" id="261" r:id="Re69dfe9976a240a7"/>
    <p:sldId xmlns:r="http://schemas.openxmlformats.org/officeDocument/2006/relationships" id="262" r:id="Rfe15492a2b34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3b3d112c244bf" /><Relationship Type="http://schemas.openxmlformats.org/officeDocument/2006/relationships/slide" Target="/ppt/slides/slide1.xml" Id="R3e0bb3c2aa9e4766" /><Relationship Type="http://schemas.openxmlformats.org/officeDocument/2006/relationships/slide" Target="/ppt/slides/slide2.xml" Id="Rf60e273d09684379" /><Relationship Type="http://schemas.openxmlformats.org/officeDocument/2006/relationships/slide" Target="/ppt/slides/slide3.xml" Id="R552a47aa7aa74348" /><Relationship Type="http://schemas.openxmlformats.org/officeDocument/2006/relationships/slide" Target="/ppt/slides/slide4.xml" Id="Re6a1b3cba96345bc" /><Relationship Type="http://schemas.openxmlformats.org/officeDocument/2006/relationships/slide" Target="/ppt/slides/slide5.xml" Id="R378534b4cd4e4ee2" /><Relationship Type="http://schemas.openxmlformats.org/officeDocument/2006/relationships/slide" Target="/ppt/slides/slide6.xml" Id="Re69dfe9976a240a7" /><Relationship Type="http://schemas.openxmlformats.org/officeDocument/2006/relationships/slide" Target="/ppt/slides/slide7.xml" Id="Rfe15492a2b34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490794191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da52b1834323" /><Relationship Type="http://schemas.openxmlformats.org/officeDocument/2006/relationships/theme" Target="/ppt/slideMasters/theme/theme1.xml" Id="Rf7c2dd0cf47a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dda52b183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563734bb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b95000b45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6a0da9ec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eb6671e9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d172331b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7a603b87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9dc24c08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JAPERA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EGIL SEGLEM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HELENE SEGLEM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WILHEIM DYBING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jbtollefsen@gmail.com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