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bf6481e45c44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2cfaa3bf5b4ea1"/>
  </p:sldMasterIdLst>
  <p:sldIdLst>
    <p:sldId xmlns:r="http://schemas.openxmlformats.org/officeDocument/2006/relationships" id="256" r:id="R3c28b3773d2f40a7"/>
    <p:sldId xmlns:r="http://schemas.openxmlformats.org/officeDocument/2006/relationships" id="257" r:id="R2d93993b313f4404"/>
    <p:sldId xmlns:r="http://schemas.openxmlformats.org/officeDocument/2006/relationships" id="258" r:id="R2ad229b28b6b4f15"/>
    <p:sldId xmlns:r="http://schemas.openxmlformats.org/officeDocument/2006/relationships" id="259" r:id="Rb1af9945f8f640f6"/>
    <p:sldId xmlns:r="http://schemas.openxmlformats.org/officeDocument/2006/relationships" id="260" r:id="Re9fc73c60c9f48fd"/>
    <p:sldId xmlns:r="http://schemas.openxmlformats.org/officeDocument/2006/relationships" id="261" r:id="R1cbe68fcd3e84a4b"/>
    <p:sldId xmlns:r="http://schemas.openxmlformats.org/officeDocument/2006/relationships" id="262" r:id="R31c9863cb12d4f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cfaa3bf5b4ea1" /><Relationship Type="http://schemas.openxmlformats.org/officeDocument/2006/relationships/slide" Target="/ppt/slides/slide1.xml" Id="R3c28b3773d2f40a7" /><Relationship Type="http://schemas.openxmlformats.org/officeDocument/2006/relationships/slide" Target="/ppt/slides/slide2.xml" Id="R2d93993b313f4404" /><Relationship Type="http://schemas.openxmlformats.org/officeDocument/2006/relationships/slide" Target="/ppt/slides/slide3.xml" Id="R2ad229b28b6b4f15" /><Relationship Type="http://schemas.openxmlformats.org/officeDocument/2006/relationships/slide" Target="/ppt/slides/slide4.xml" Id="Rb1af9945f8f640f6" /><Relationship Type="http://schemas.openxmlformats.org/officeDocument/2006/relationships/slide" Target="/ppt/slides/slide5.xml" Id="Re9fc73c60c9f48fd" /><Relationship Type="http://schemas.openxmlformats.org/officeDocument/2006/relationships/slide" Target="/ppt/slides/slide6.xml" Id="R1cbe68fcd3e84a4b" /><Relationship Type="http://schemas.openxmlformats.org/officeDocument/2006/relationships/slide" Target="/ppt/slides/slide7.xml" Id="R31c9863cb12d4f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99ebe613441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f7cb1159e48b6" /><Relationship Type="http://schemas.openxmlformats.org/officeDocument/2006/relationships/theme" Target="/ppt/slideMasters/theme/theme1.xml" Id="Rd9ca475dc02a4f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5f7cb1159e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2e413291b43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6ad4bcd10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8c81bf3ef43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ba234ebbb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6610d2fc540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6eafd3ac94a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28f71789b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SKAILAND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SKAILAND HOLDING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677 921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4 181 097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4 184 982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SKAILAND PAUL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Ryensveien 33D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916 688 369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SKAILAND HOLDING AS</a:t>
            </a:r>
          </a:p>
        </p:txBody>
      </p:sp>
    </p:spTree>
  </p:cSld>
  <p:clrMapOvr>
    <a:masterClrMapping xmlns:a="http://schemas.openxmlformats.org/drawingml/2006/main"/>
  </p:clrMapOvr>
</p:sld>
</file>