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15d16acd8748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51a9a35aee4c01"/>
  </p:sldMasterIdLst>
  <p:sldIdLst>
    <p:sldId xmlns:r="http://schemas.openxmlformats.org/officeDocument/2006/relationships" id="256" r:id="Re899ae8e401744f2"/>
    <p:sldId xmlns:r="http://schemas.openxmlformats.org/officeDocument/2006/relationships" id="257" r:id="R6a9daa84e4dd430b"/>
    <p:sldId xmlns:r="http://schemas.openxmlformats.org/officeDocument/2006/relationships" id="258" r:id="Rdb0585f2ef0a4d74"/>
    <p:sldId xmlns:r="http://schemas.openxmlformats.org/officeDocument/2006/relationships" id="259" r:id="R1794f9beaf754dbb"/>
    <p:sldId xmlns:r="http://schemas.openxmlformats.org/officeDocument/2006/relationships" id="260" r:id="R8e7b7ee755ce4187"/>
    <p:sldId xmlns:r="http://schemas.openxmlformats.org/officeDocument/2006/relationships" id="261" r:id="Ra855ef65e7db46a7"/>
    <p:sldId xmlns:r="http://schemas.openxmlformats.org/officeDocument/2006/relationships" id="262" r:id="Ra88d68ee3d0d47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51a9a35aee4c01" /><Relationship Type="http://schemas.openxmlformats.org/officeDocument/2006/relationships/slide" Target="/ppt/slides/slide1.xml" Id="Re899ae8e401744f2" /><Relationship Type="http://schemas.openxmlformats.org/officeDocument/2006/relationships/slide" Target="/ppt/slides/slide2.xml" Id="R6a9daa84e4dd430b" /><Relationship Type="http://schemas.openxmlformats.org/officeDocument/2006/relationships/slide" Target="/ppt/slides/slide3.xml" Id="Rdb0585f2ef0a4d74" /><Relationship Type="http://schemas.openxmlformats.org/officeDocument/2006/relationships/slide" Target="/ppt/slides/slide4.xml" Id="R1794f9beaf754dbb" /><Relationship Type="http://schemas.openxmlformats.org/officeDocument/2006/relationships/slide" Target="/ppt/slides/slide5.xml" Id="R8e7b7ee755ce4187" /><Relationship Type="http://schemas.openxmlformats.org/officeDocument/2006/relationships/slide" Target="/ppt/slides/slide6.xml" Id="Ra855ef65e7db46a7" /><Relationship Type="http://schemas.openxmlformats.org/officeDocument/2006/relationships/slide" Target="/ppt/slides/slide7.xml" Id="Ra88d68ee3d0d47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c5b0c697f749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c7acdf76d412c" /><Relationship Type="http://schemas.openxmlformats.org/officeDocument/2006/relationships/theme" Target="/ppt/slideMasters/theme/theme1.xml" Id="R5fad04244e354b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7c7acdf76d41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d3b20ef8448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1b747a4ad44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1b3c8529348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ccd579fed48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f24a35cfd47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d612386dd4b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a16703a404e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FBG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FBG INVEST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−1 002 629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2 315 099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74 900 475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75 706 061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BØE GULLIKSEN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Frode Bøe Gulliksen, Seladons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916 688 768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