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113eaf4b7344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76545695e54a84"/>
  </p:sldMasterIdLst>
  <p:sldIdLst>
    <p:sldId xmlns:r="http://schemas.openxmlformats.org/officeDocument/2006/relationships" id="256" r:id="R019bb82ed47d4ea0"/>
    <p:sldId xmlns:r="http://schemas.openxmlformats.org/officeDocument/2006/relationships" id="257" r:id="Rfcc78562db564b32"/>
    <p:sldId xmlns:r="http://schemas.openxmlformats.org/officeDocument/2006/relationships" id="258" r:id="Rbe626e418fa64807"/>
    <p:sldId xmlns:r="http://schemas.openxmlformats.org/officeDocument/2006/relationships" id="259" r:id="R0228d2d1e3d14b22"/>
    <p:sldId xmlns:r="http://schemas.openxmlformats.org/officeDocument/2006/relationships" id="260" r:id="Rf1572f0dd72a437f"/>
    <p:sldId xmlns:r="http://schemas.openxmlformats.org/officeDocument/2006/relationships" id="261" r:id="Ra552f61324094a17"/>
    <p:sldId xmlns:r="http://schemas.openxmlformats.org/officeDocument/2006/relationships" id="262" r:id="R05eba16c20bf42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76545695e54a84" /><Relationship Type="http://schemas.openxmlformats.org/officeDocument/2006/relationships/slide" Target="/ppt/slides/slide1.xml" Id="R019bb82ed47d4ea0" /><Relationship Type="http://schemas.openxmlformats.org/officeDocument/2006/relationships/slide" Target="/ppt/slides/slide2.xml" Id="Rfcc78562db564b32" /><Relationship Type="http://schemas.openxmlformats.org/officeDocument/2006/relationships/slide" Target="/ppt/slides/slide3.xml" Id="Rbe626e418fa64807" /><Relationship Type="http://schemas.openxmlformats.org/officeDocument/2006/relationships/slide" Target="/ppt/slides/slide4.xml" Id="R0228d2d1e3d14b22" /><Relationship Type="http://schemas.openxmlformats.org/officeDocument/2006/relationships/slide" Target="/ppt/slides/slide5.xml" Id="Rf1572f0dd72a437f" /><Relationship Type="http://schemas.openxmlformats.org/officeDocument/2006/relationships/slide" Target="/ppt/slides/slide6.xml" Id="Ra552f61324094a17" /><Relationship Type="http://schemas.openxmlformats.org/officeDocument/2006/relationships/slide" Target="/ppt/slides/slide7.xml" Id="R05eba16c20bf42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19b640c2a249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6c11ab7884a6a" /><Relationship Type="http://schemas.openxmlformats.org/officeDocument/2006/relationships/theme" Target="/ppt/slideMasters/theme/theme1.xml" Id="R9dfc768270e146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56c11ab7884a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016cb4c0043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6fd7d895649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a58bb16fb4a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d5bef90e144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455f6993d45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7dac82f0640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1f138118046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FRODE KOMMODE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KOMMODE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KOMMODE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KOMMODE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KOMMODE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KOMMODE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6 721 329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1 523 089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1 085 264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2 927 233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6 472 286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KOMMODE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KOMMODE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BLICK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KOMMODE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Kokkeneskleiva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916 694 857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KOMMODE AS</a:t>
            </a:r>
          </a:p>
        </p:txBody>
      </p:sp>
    </p:spTree>
  </p:cSld>
  <p:clrMapOvr>
    <a:masterClrMapping xmlns:a="http://schemas.openxmlformats.org/drawingml/2006/main"/>
  </p:clrMapOvr>
</p:sld>
</file>