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b8f432d04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8b58d6c0f44a4"/>
  </p:sldMasterIdLst>
  <p:sldIdLst>
    <p:sldId xmlns:r="http://schemas.openxmlformats.org/officeDocument/2006/relationships" id="256" r:id="Rcfecfb2bb9044ab7"/>
    <p:sldId xmlns:r="http://schemas.openxmlformats.org/officeDocument/2006/relationships" id="257" r:id="R363805c3d72741eb"/>
    <p:sldId xmlns:r="http://schemas.openxmlformats.org/officeDocument/2006/relationships" id="258" r:id="R816204724a164af0"/>
    <p:sldId xmlns:r="http://schemas.openxmlformats.org/officeDocument/2006/relationships" id="259" r:id="R93e480a86e3844ca"/>
    <p:sldId xmlns:r="http://schemas.openxmlformats.org/officeDocument/2006/relationships" id="260" r:id="R213132d2886842c6"/>
    <p:sldId xmlns:r="http://schemas.openxmlformats.org/officeDocument/2006/relationships" id="261" r:id="Re5c0ab4c9ea04cb6"/>
    <p:sldId xmlns:r="http://schemas.openxmlformats.org/officeDocument/2006/relationships" id="262" r:id="Rc27fdb0856c44e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8b58d6c0f44a4" /><Relationship Type="http://schemas.openxmlformats.org/officeDocument/2006/relationships/slide" Target="/ppt/slides/slide1.xml" Id="Rcfecfb2bb9044ab7" /><Relationship Type="http://schemas.openxmlformats.org/officeDocument/2006/relationships/slide" Target="/ppt/slides/slide2.xml" Id="R363805c3d72741eb" /><Relationship Type="http://schemas.openxmlformats.org/officeDocument/2006/relationships/slide" Target="/ppt/slides/slide3.xml" Id="R816204724a164af0" /><Relationship Type="http://schemas.openxmlformats.org/officeDocument/2006/relationships/slide" Target="/ppt/slides/slide4.xml" Id="R93e480a86e3844ca" /><Relationship Type="http://schemas.openxmlformats.org/officeDocument/2006/relationships/slide" Target="/ppt/slides/slide5.xml" Id="R213132d2886842c6" /><Relationship Type="http://schemas.openxmlformats.org/officeDocument/2006/relationships/slide" Target="/ppt/slides/slide6.xml" Id="Re5c0ab4c9ea04cb6" /><Relationship Type="http://schemas.openxmlformats.org/officeDocument/2006/relationships/slide" Target="/ppt/slides/slide7.xml" Id="Rc27fdb0856c44e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b3e93ee2349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3d0095ce8437e" /><Relationship Type="http://schemas.openxmlformats.org/officeDocument/2006/relationships/theme" Target="/ppt/slideMasters/theme/theme1.xml" Id="R7a5055061c7d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3d0095ce8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de442eb09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9f83e04e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b5f48610641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86a0919ec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2dcdbb31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3d619456c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38bcc494a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TECHNOLOGIES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11 493 490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15 945 854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15 994 816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AUNVIK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