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187759ce6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1afbf96ff48d8"/>
  </p:sldMasterIdLst>
  <p:sldIdLst>
    <p:sldId xmlns:r="http://schemas.openxmlformats.org/officeDocument/2006/relationships" id="256" r:id="R8285b05acfd446f0"/>
    <p:sldId xmlns:r="http://schemas.openxmlformats.org/officeDocument/2006/relationships" id="257" r:id="Rd5f8246da68c432e"/>
    <p:sldId xmlns:r="http://schemas.openxmlformats.org/officeDocument/2006/relationships" id="258" r:id="Rf64dbc86082a463d"/>
    <p:sldId xmlns:r="http://schemas.openxmlformats.org/officeDocument/2006/relationships" id="259" r:id="R1a9d4089f4f1478d"/>
    <p:sldId xmlns:r="http://schemas.openxmlformats.org/officeDocument/2006/relationships" id="260" r:id="R261a3fbebc394827"/>
    <p:sldId xmlns:r="http://schemas.openxmlformats.org/officeDocument/2006/relationships" id="261" r:id="R24b5e46c8ac848e7"/>
    <p:sldId xmlns:r="http://schemas.openxmlformats.org/officeDocument/2006/relationships" id="262" r:id="Re6fcabb47649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1afbf96ff48d8" /><Relationship Type="http://schemas.openxmlformats.org/officeDocument/2006/relationships/slide" Target="/ppt/slides/slide1.xml" Id="R8285b05acfd446f0" /><Relationship Type="http://schemas.openxmlformats.org/officeDocument/2006/relationships/slide" Target="/ppt/slides/slide2.xml" Id="Rd5f8246da68c432e" /><Relationship Type="http://schemas.openxmlformats.org/officeDocument/2006/relationships/slide" Target="/ppt/slides/slide3.xml" Id="Rf64dbc86082a463d" /><Relationship Type="http://schemas.openxmlformats.org/officeDocument/2006/relationships/slide" Target="/ppt/slides/slide4.xml" Id="R1a9d4089f4f1478d" /><Relationship Type="http://schemas.openxmlformats.org/officeDocument/2006/relationships/slide" Target="/ppt/slides/slide5.xml" Id="R261a3fbebc394827" /><Relationship Type="http://schemas.openxmlformats.org/officeDocument/2006/relationships/slide" Target="/ppt/slides/slide6.xml" Id="R24b5e46c8ac848e7" /><Relationship Type="http://schemas.openxmlformats.org/officeDocument/2006/relationships/slide" Target="/ppt/slides/slide7.xml" Id="Re6fcabb47649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3561aa29b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572cd9465425f" /><Relationship Type="http://schemas.openxmlformats.org/officeDocument/2006/relationships/theme" Target="/ppt/slideMasters/theme/theme1.xml" Id="Rf56bbb19b763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572cd9465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4164d39ed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9a15d887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77bec6f8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1f77ea929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13527ba68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4b6572d3e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22b274a7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BEMANNING1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BEMANNING1 AS ble etablert [år] og holder til i Trengereid.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TRENGEREID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Vaksdalsvegen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5263 Trengereid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bemanning1as@gmail.com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916 700 903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BEMANNING1 AS</a:t>
            </a:r>
          </a:p>
        </p:txBody>
      </p:sp>
    </p:spTree>
  </p:cSld>
  <p:clrMapOvr>
    <a:masterClrMapping xmlns:a="http://schemas.openxmlformats.org/drawingml/2006/main"/>
  </p:clrMapOvr>
</p:sld>
</file>