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18240a4f004b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f4be5dcff240a4"/>
  </p:sldMasterIdLst>
  <p:sldIdLst>
    <p:sldId xmlns:r="http://schemas.openxmlformats.org/officeDocument/2006/relationships" id="256" r:id="R9a86f07b2ed34ae5"/>
    <p:sldId xmlns:r="http://schemas.openxmlformats.org/officeDocument/2006/relationships" id="257" r:id="R3d1b662cfea04b14"/>
    <p:sldId xmlns:r="http://schemas.openxmlformats.org/officeDocument/2006/relationships" id="258" r:id="Ra4e75029bb4f44a8"/>
    <p:sldId xmlns:r="http://schemas.openxmlformats.org/officeDocument/2006/relationships" id="259" r:id="Rb1e467dd1ba64ee3"/>
    <p:sldId xmlns:r="http://schemas.openxmlformats.org/officeDocument/2006/relationships" id="260" r:id="Ra441b565bebe43a4"/>
    <p:sldId xmlns:r="http://schemas.openxmlformats.org/officeDocument/2006/relationships" id="261" r:id="R2107a429f0c54b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4be5dcff240a4" /><Relationship Type="http://schemas.openxmlformats.org/officeDocument/2006/relationships/slide" Target="/ppt/slides/slide1.xml" Id="R9a86f07b2ed34ae5" /><Relationship Type="http://schemas.openxmlformats.org/officeDocument/2006/relationships/slide" Target="/ppt/slides/slide2.xml" Id="R3d1b662cfea04b14" /><Relationship Type="http://schemas.openxmlformats.org/officeDocument/2006/relationships/slide" Target="/ppt/slides/slide3.xml" Id="Ra4e75029bb4f44a8" /><Relationship Type="http://schemas.openxmlformats.org/officeDocument/2006/relationships/slide" Target="/ppt/slides/slide4.xml" Id="Rb1e467dd1ba64ee3" /><Relationship Type="http://schemas.openxmlformats.org/officeDocument/2006/relationships/slide" Target="/ppt/slides/slide5.xml" Id="Ra441b565bebe43a4" /><Relationship Type="http://schemas.openxmlformats.org/officeDocument/2006/relationships/slide" Target="/ppt/slides/slide6.xml" Id="R2107a429f0c54b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4134cc1204c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63e43f9b343af" /><Relationship Type="http://schemas.openxmlformats.org/officeDocument/2006/relationships/theme" Target="/ppt/slideMasters/theme/theme1.xml" Id="Rbb3984d23e6142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463e43f9b3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c26b0d30545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f610a127b42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41424126d41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8c769a9a448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94fda035641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04b50c26649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LGP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LGP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−459 529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353 183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402 320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Hareveien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916 708 459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LGP AS</a:t>
            </a:r>
          </a:p>
        </p:txBody>
      </p:sp>
    </p:spTree>
  </p:cSld>
  <p:clrMapOvr>
    <a:masterClrMapping xmlns:a="http://schemas.openxmlformats.org/drawingml/2006/main"/>
  </p:clrMapOvr>
</p:sld>
</file>