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0bb5e8c0a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25b22f1a6425f"/>
  </p:sldMasterIdLst>
  <p:sldIdLst>
    <p:sldId xmlns:r="http://schemas.openxmlformats.org/officeDocument/2006/relationships" id="256" r:id="R5a907d06f46e4bc8"/>
    <p:sldId xmlns:r="http://schemas.openxmlformats.org/officeDocument/2006/relationships" id="257" r:id="R2f79a4e67930471f"/>
    <p:sldId xmlns:r="http://schemas.openxmlformats.org/officeDocument/2006/relationships" id="258" r:id="R69fb11e3c5714a59"/>
    <p:sldId xmlns:r="http://schemas.openxmlformats.org/officeDocument/2006/relationships" id="259" r:id="R5af7edd19fb44df7"/>
    <p:sldId xmlns:r="http://schemas.openxmlformats.org/officeDocument/2006/relationships" id="260" r:id="R6f982ab839cd46d7"/>
    <p:sldId xmlns:r="http://schemas.openxmlformats.org/officeDocument/2006/relationships" id="261" r:id="Ra1f6a0fddcb74ee4"/>
    <p:sldId xmlns:r="http://schemas.openxmlformats.org/officeDocument/2006/relationships" id="262" r:id="R64b444c32437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25b22f1a6425f" /><Relationship Type="http://schemas.openxmlformats.org/officeDocument/2006/relationships/slide" Target="/ppt/slides/slide1.xml" Id="R5a907d06f46e4bc8" /><Relationship Type="http://schemas.openxmlformats.org/officeDocument/2006/relationships/slide" Target="/ppt/slides/slide2.xml" Id="R2f79a4e67930471f" /><Relationship Type="http://schemas.openxmlformats.org/officeDocument/2006/relationships/slide" Target="/ppt/slides/slide3.xml" Id="R69fb11e3c5714a59" /><Relationship Type="http://schemas.openxmlformats.org/officeDocument/2006/relationships/slide" Target="/ppt/slides/slide4.xml" Id="R5af7edd19fb44df7" /><Relationship Type="http://schemas.openxmlformats.org/officeDocument/2006/relationships/slide" Target="/ppt/slides/slide5.xml" Id="R6f982ab839cd46d7" /><Relationship Type="http://schemas.openxmlformats.org/officeDocument/2006/relationships/slide" Target="/ppt/slides/slide6.xml" Id="Ra1f6a0fddcb74ee4" /><Relationship Type="http://schemas.openxmlformats.org/officeDocument/2006/relationships/slide" Target="/ppt/slides/slide7.xml" Id="R64b444c32437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8102cde18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f6d4eb8f46d8" /><Relationship Type="http://schemas.openxmlformats.org/officeDocument/2006/relationships/theme" Target="/ppt/slideMasters/theme/theme1.xml" Id="R0cd23c4771c3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5f6d4eb8f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deb06447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29877a57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2eb4344b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15cb6f16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8b64b0b2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31676189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62be54ab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TALBERG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TALBERG RØRLEGGER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TALBERG RUNE RUDOLF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Guslundkroken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TALBERG RØRLEGGER AS</a:t>
            </a:r>
          </a:p>
        </p:txBody>
      </p:sp>
    </p:spTree>
  </p:cSld>
  <p:clrMapOvr>
    <a:masterClrMapping xmlns:a="http://schemas.openxmlformats.org/drawingml/2006/main"/>
  </p:clrMapOvr>
</p:sld>
</file>