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e5d14caaff4a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2446137fe24e61"/>
  </p:sldMasterIdLst>
  <p:sldIdLst>
    <p:sldId xmlns:r="http://schemas.openxmlformats.org/officeDocument/2006/relationships" id="256" r:id="Rbfff7d61082a4d82"/>
    <p:sldId xmlns:r="http://schemas.openxmlformats.org/officeDocument/2006/relationships" id="257" r:id="R7d32156d8fb4417d"/>
    <p:sldId xmlns:r="http://schemas.openxmlformats.org/officeDocument/2006/relationships" id="258" r:id="Raa23aca6e7304ba2"/>
    <p:sldId xmlns:r="http://schemas.openxmlformats.org/officeDocument/2006/relationships" id="259" r:id="R8f177e35f6b54e31"/>
    <p:sldId xmlns:r="http://schemas.openxmlformats.org/officeDocument/2006/relationships" id="260" r:id="R0b9176d7721d4b81"/>
    <p:sldId xmlns:r="http://schemas.openxmlformats.org/officeDocument/2006/relationships" id="261" r:id="R85481ec5acb14166"/>
    <p:sldId xmlns:r="http://schemas.openxmlformats.org/officeDocument/2006/relationships" id="262" r:id="R7a45c560464a42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2446137fe24e61" /><Relationship Type="http://schemas.openxmlformats.org/officeDocument/2006/relationships/slide" Target="/ppt/slides/slide1.xml" Id="Rbfff7d61082a4d82" /><Relationship Type="http://schemas.openxmlformats.org/officeDocument/2006/relationships/slide" Target="/ppt/slides/slide2.xml" Id="R7d32156d8fb4417d" /><Relationship Type="http://schemas.openxmlformats.org/officeDocument/2006/relationships/slide" Target="/ppt/slides/slide3.xml" Id="Raa23aca6e7304ba2" /><Relationship Type="http://schemas.openxmlformats.org/officeDocument/2006/relationships/slide" Target="/ppt/slides/slide4.xml" Id="R8f177e35f6b54e31" /><Relationship Type="http://schemas.openxmlformats.org/officeDocument/2006/relationships/slide" Target="/ppt/slides/slide5.xml" Id="R0b9176d7721d4b81" /><Relationship Type="http://schemas.openxmlformats.org/officeDocument/2006/relationships/slide" Target="/ppt/slides/slide6.xml" Id="R85481ec5acb14166" /><Relationship Type="http://schemas.openxmlformats.org/officeDocument/2006/relationships/slide" Target="/ppt/slides/slide7.xml" Id="R7a45c560464a42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5ee330f4f49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3d0afcd294213" /><Relationship Type="http://schemas.openxmlformats.org/officeDocument/2006/relationships/theme" Target="/ppt/slideMasters/theme/theme1.xml" Id="R11f6cf210ee842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63d0afcd2942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7e483b1bd41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b7957ea2549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186bd3d6949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3b047b5a941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48303b0304a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18f1255e443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f91cb9a694a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GRUNDR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GRUNDR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GRUNDR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GRUNDR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GRUNDR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720 761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2 370 692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2 836 111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GRUNDR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RAJA SKOGLAND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GRUNDR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TheFactory AS, Nedre Slottsgate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916 716 648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GRUNDR AS</a:t>
            </a:r>
          </a:p>
        </p:txBody>
      </p:sp>
    </p:spTree>
  </p:cSld>
  <p:clrMapOvr>
    <a:masterClrMapping xmlns:a="http://schemas.openxmlformats.org/drawingml/2006/main"/>
  </p:clrMapOvr>
</p:sld>
</file>