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d88d4f64c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52316b381419c"/>
  </p:sldMasterIdLst>
  <p:sldIdLst>
    <p:sldId xmlns:r="http://schemas.openxmlformats.org/officeDocument/2006/relationships" id="256" r:id="Rf9787bd13cdb458f"/>
    <p:sldId xmlns:r="http://schemas.openxmlformats.org/officeDocument/2006/relationships" id="257" r:id="R6cf96de89b19412d"/>
    <p:sldId xmlns:r="http://schemas.openxmlformats.org/officeDocument/2006/relationships" id="258" r:id="R537abae329d345ee"/>
    <p:sldId xmlns:r="http://schemas.openxmlformats.org/officeDocument/2006/relationships" id="259" r:id="Rf59d3f0b86f44e5c"/>
    <p:sldId xmlns:r="http://schemas.openxmlformats.org/officeDocument/2006/relationships" id="260" r:id="R48fa28509cd3449e"/>
    <p:sldId xmlns:r="http://schemas.openxmlformats.org/officeDocument/2006/relationships" id="261" r:id="Rad795fd058c8447b"/>
    <p:sldId xmlns:r="http://schemas.openxmlformats.org/officeDocument/2006/relationships" id="262" r:id="R0b8eaece984d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52316b381419c" /><Relationship Type="http://schemas.openxmlformats.org/officeDocument/2006/relationships/slide" Target="/ppt/slides/slide1.xml" Id="Rf9787bd13cdb458f" /><Relationship Type="http://schemas.openxmlformats.org/officeDocument/2006/relationships/slide" Target="/ppt/slides/slide2.xml" Id="R6cf96de89b19412d" /><Relationship Type="http://schemas.openxmlformats.org/officeDocument/2006/relationships/slide" Target="/ppt/slides/slide3.xml" Id="R537abae329d345ee" /><Relationship Type="http://schemas.openxmlformats.org/officeDocument/2006/relationships/slide" Target="/ppt/slides/slide4.xml" Id="Rf59d3f0b86f44e5c" /><Relationship Type="http://schemas.openxmlformats.org/officeDocument/2006/relationships/slide" Target="/ppt/slides/slide5.xml" Id="R48fa28509cd3449e" /><Relationship Type="http://schemas.openxmlformats.org/officeDocument/2006/relationships/slide" Target="/ppt/slides/slide6.xml" Id="Rad795fd058c8447b" /><Relationship Type="http://schemas.openxmlformats.org/officeDocument/2006/relationships/slide" Target="/ppt/slides/slide7.xml" Id="R0b8eaece984d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d1e0862a0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c4699234c4216" /><Relationship Type="http://schemas.openxmlformats.org/officeDocument/2006/relationships/theme" Target="/ppt/slideMasters/theme/theme1.xml" Id="Rfc271ced26db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c4699234c42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11e46e4a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939a8da3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bc614f66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59bc90c92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167f2cbb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efdea69244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e87b2e22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 GJERDESERVICE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GJERDESERVICE AS ble etablert [år] og holder til i Breim.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KRISTIAN BERENTZEN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BOGSTAD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 RYGG BOGSTAD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Rygg Bogstad, Årdalsvegen 955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6827 Breim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916 718 381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