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e869e8758d4b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9f00ff178e4b27"/>
  </p:sldMasterIdLst>
  <p:sldIdLst>
    <p:sldId xmlns:r="http://schemas.openxmlformats.org/officeDocument/2006/relationships" id="256" r:id="Rd5201062ec3c45d9"/>
    <p:sldId xmlns:r="http://schemas.openxmlformats.org/officeDocument/2006/relationships" id="257" r:id="Rd4c7b22b87654c61"/>
    <p:sldId xmlns:r="http://schemas.openxmlformats.org/officeDocument/2006/relationships" id="258" r:id="R2b2a926b53db43d2"/>
    <p:sldId xmlns:r="http://schemas.openxmlformats.org/officeDocument/2006/relationships" id="259" r:id="R15cb004c4592422e"/>
    <p:sldId xmlns:r="http://schemas.openxmlformats.org/officeDocument/2006/relationships" id="260" r:id="Rc8a279157eda45a7"/>
    <p:sldId xmlns:r="http://schemas.openxmlformats.org/officeDocument/2006/relationships" id="261" r:id="Rd8e373afc7624604"/>
    <p:sldId xmlns:r="http://schemas.openxmlformats.org/officeDocument/2006/relationships" id="262" r:id="R316f3d0766bf4f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9f00ff178e4b27" /><Relationship Type="http://schemas.openxmlformats.org/officeDocument/2006/relationships/slide" Target="/ppt/slides/slide1.xml" Id="Rd5201062ec3c45d9" /><Relationship Type="http://schemas.openxmlformats.org/officeDocument/2006/relationships/slide" Target="/ppt/slides/slide2.xml" Id="Rd4c7b22b87654c61" /><Relationship Type="http://schemas.openxmlformats.org/officeDocument/2006/relationships/slide" Target="/ppt/slides/slide3.xml" Id="R2b2a926b53db43d2" /><Relationship Type="http://schemas.openxmlformats.org/officeDocument/2006/relationships/slide" Target="/ppt/slides/slide4.xml" Id="R15cb004c4592422e" /><Relationship Type="http://schemas.openxmlformats.org/officeDocument/2006/relationships/slide" Target="/ppt/slides/slide5.xml" Id="Rc8a279157eda45a7" /><Relationship Type="http://schemas.openxmlformats.org/officeDocument/2006/relationships/slide" Target="/ppt/slides/slide6.xml" Id="Rd8e373afc7624604" /><Relationship Type="http://schemas.openxmlformats.org/officeDocument/2006/relationships/slide" Target="/ppt/slides/slide7.xml" Id="R316f3d0766bf4f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e2f7585114b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f06fa73ed49fa" /><Relationship Type="http://schemas.openxmlformats.org/officeDocument/2006/relationships/theme" Target="/ppt/slideMasters/theme/theme1.xml" Id="R07a070b11fd544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0f06fa73ed49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0d3db156c44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18e0a68f949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c055f7a3f49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2435615c746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ddd87142047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1cea2cc6d47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518fe459744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ASPIRA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ASPIRA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176 375 352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33 140 697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26 240 523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16 857 871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72 838 006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K HOLDING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SØRLIE EIVIND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Brobekkveien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29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post@aspira.no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916 718 969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ASPIRA AS</a:t>
            </a:r>
          </a:p>
        </p:txBody>
      </p:sp>
    </p:spTree>
  </p:cSld>
  <p:clrMapOvr>
    <a:masterClrMapping xmlns:a="http://schemas.openxmlformats.org/drawingml/2006/main"/>
  </p:clrMapOvr>
</p:sld>
</file>