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4f691196f746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41bd8f4c7f42b8"/>
  </p:sldMasterIdLst>
  <p:sldIdLst>
    <p:sldId xmlns:r="http://schemas.openxmlformats.org/officeDocument/2006/relationships" id="256" r:id="Ra388ef831a4a43e1"/>
    <p:sldId xmlns:r="http://schemas.openxmlformats.org/officeDocument/2006/relationships" id="257" r:id="R2f1af4134d0d4051"/>
    <p:sldId xmlns:r="http://schemas.openxmlformats.org/officeDocument/2006/relationships" id="258" r:id="R7733458899ad4ed0"/>
    <p:sldId xmlns:r="http://schemas.openxmlformats.org/officeDocument/2006/relationships" id="259" r:id="R616c980387204ae9"/>
    <p:sldId xmlns:r="http://schemas.openxmlformats.org/officeDocument/2006/relationships" id="260" r:id="R606c73e28f1f4722"/>
    <p:sldId xmlns:r="http://schemas.openxmlformats.org/officeDocument/2006/relationships" id="261" r:id="R5a2fc363ac96440c"/>
    <p:sldId xmlns:r="http://schemas.openxmlformats.org/officeDocument/2006/relationships" id="262" r:id="R05415dd732e143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1bd8f4c7f42b8" /><Relationship Type="http://schemas.openxmlformats.org/officeDocument/2006/relationships/slide" Target="/ppt/slides/slide1.xml" Id="Ra388ef831a4a43e1" /><Relationship Type="http://schemas.openxmlformats.org/officeDocument/2006/relationships/slide" Target="/ppt/slides/slide2.xml" Id="R2f1af4134d0d4051" /><Relationship Type="http://schemas.openxmlformats.org/officeDocument/2006/relationships/slide" Target="/ppt/slides/slide3.xml" Id="R7733458899ad4ed0" /><Relationship Type="http://schemas.openxmlformats.org/officeDocument/2006/relationships/slide" Target="/ppt/slides/slide4.xml" Id="R616c980387204ae9" /><Relationship Type="http://schemas.openxmlformats.org/officeDocument/2006/relationships/slide" Target="/ppt/slides/slide5.xml" Id="R606c73e28f1f4722" /><Relationship Type="http://schemas.openxmlformats.org/officeDocument/2006/relationships/slide" Target="/ppt/slides/slide6.xml" Id="R5a2fc363ac96440c" /><Relationship Type="http://schemas.openxmlformats.org/officeDocument/2006/relationships/slide" Target="/ppt/slides/slide7.xml" Id="R05415dd732e143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1816642ee048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c5fe375cc484c" /><Relationship Type="http://schemas.openxmlformats.org/officeDocument/2006/relationships/theme" Target="/ppt/slideMasters/theme/theme1.xml" Id="R1224953c074240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9c5fe375cc48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d390d21c34a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4f095300f4a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f609bc98446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eac088b4548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dfd50d55746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2e6bf8d6a49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6b3ae9a864b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AS ble etablert [år] og holder til i Lierskogen.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139 371 873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615 038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25 662 738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57 773 924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916 721 153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AS</a:t>
            </a:r>
          </a:p>
        </p:txBody>
      </p:sp>
    </p:spTree>
  </p:cSld>
  <p:clrMapOvr>
    <a:masterClrMapping xmlns:a="http://schemas.openxmlformats.org/drawingml/2006/main"/>
  </p:clrMapOvr>
</p:sld>
</file>