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8bf19b4fdf44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aae62f072e44d5"/>
  </p:sldMasterIdLst>
  <p:sldIdLst>
    <p:sldId xmlns:r="http://schemas.openxmlformats.org/officeDocument/2006/relationships" id="256" r:id="R9bdeb42be6ed4419"/>
    <p:sldId xmlns:r="http://schemas.openxmlformats.org/officeDocument/2006/relationships" id="257" r:id="R839865db8ebe44d8"/>
    <p:sldId xmlns:r="http://schemas.openxmlformats.org/officeDocument/2006/relationships" id="258" r:id="R5de8eb07c9504cc0"/>
    <p:sldId xmlns:r="http://schemas.openxmlformats.org/officeDocument/2006/relationships" id="259" r:id="Rbf0d0aef90b84636"/>
    <p:sldId xmlns:r="http://schemas.openxmlformats.org/officeDocument/2006/relationships" id="260" r:id="R374684eedfe942e5"/>
    <p:sldId xmlns:r="http://schemas.openxmlformats.org/officeDocument/2006/relationships" id="261" r:id="R0a55b1850cc84efa"/>
    <p:sldId xmlns:r="http://schemas.openxmlformats.org/officeDocument/2006/relationships" id="262" r:id="R7b3e3dadc95640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aae62f072e44d5" /><Relationship Type="http://schemas.openxmlformats.org/officeDocument/2006/relationships/slide" Target="/ppt/slides/slide1.xml" Id="R9bdeb42be6ed4419" /><Relationship Type="http://schemas.openxmlformats.org/officeDocument/2006/relationships/slide" Target="/ppt/slides/slide2.xml" Id="R839865db8ebe44d8" /><Relationship Type="http://schemas.openxmlformats.org/officeDocument/2006/relationships/slide" Target="/ppt/slides/slide3.xml" Id="R5de8eb07c9504cc0" /><Relationship Type="http://schemas.openxmlformats.org/officeDocument/2006/relationships/slide" Target="/ppt/slides/slide4.xml" Id="Rbf0d0aef90b84636" /><Relationship Type="http://schemas.openxmlformats.org/officeDocument/2006/relationships/slide" Target="/ppt/slides/slide5.xml" Id="R374684eedfe942e5" /><Relationship Type="http://schemas.openxmlformats.org/officeDocument/2006/relationships/slide" Target="/ppt/slides/slide6.xml" Id="R0a55b1850cc84efa" /><Relationship Type="http://schemas.openxmlformats.org/officeDocument/2006/relationships/slide" Target="/ppt/slides/slide7.xml" Id="R7b3e3dadc95640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c0d5bec81a41f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f67060d87c4c0d" /><Relationship Type="http://schemas.openxmlformats.org/officeDocument/2006/relationships/theme" Target="/ppt/slideMasters/theme/theme1.xml" Id="R283d03c7fafc45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f67060d87c4c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203ff096f04b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7b47d9ccc44a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3e275c809745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a20b4c433c45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eebc7151de4b2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98d2bed9264e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605b9205cd47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COGNIA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COGNIA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COGNIA AS ble etablert [år] og holder til i Stokke.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COGNIA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COGNIA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COGNIA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3 349 934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−17 266 032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46 210 831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578 702 395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749 732 743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COGNIA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COGNIA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COGNIA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Borgeskogen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3160 Stokke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916 722 001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COGNIA AS</a:t>
            </a:r>
          </a:p>
        </p:txBody>
      </p:sp>
    </p:spTree>
  </p:cSld>
  <p:clrMapOvr>
    <a:masterClrMapping xmlns:a="http://schemas.openxmlformats.org/drawingml/2006/main"/>
  </p:clrMapOvr>
</p:sld>
</file>