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d5c45c47a949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d18c3304b04199"/>
  </p:sldMasterIdLst>
  <p:sldIdLst>
    <p:sldId xmlns:r="http://schemas.openxmlformats.org/officeDocument/2006/relationships" id="256" r:id="Ra9b725c0f1334dd7"/>
    <p:sldId xmlns:r="http://schemas.openxmlformats.org/officeDocument/2006/relationships" id="257" r:id="R35c8bafd4feb4e8d"/>
    <p:sldId xmlns:r="http://schemas.openxmlformats.org/officeDocument/2006/relationships" id="258" r:id="R9c001b18e38e468f"/>
    <p:sldId xmlns:r="http://schemas.openxmlformats.org/officeDocument/2006/relationships" id="259" r:id="R9f0cd32e56c14e71"/>
    <p:sldId xmlns:r="http://schemas.openxmlformats.org/officeDocument/2006/relationships" id="260" r:id="Re2fb1b4c43c441af"/>
    <p:sldId xmlns:r="http://schemas.openxmlformats.org/officeDocument/2006/relationships" id="261" r:id="Rea0ccb1a0d784ebe"/>
    <p:sldId xmlns:r="http://schemas.openxmlformats.org/officeDocument/2006/relationships" id="262" r:id="R23fe4180ec3a4a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d18c3304b04199" /><Relationship Type="http://schemas.openxmlformats.org/officeDocument/2006/relationships/slide" Target="/ppt/slides/slide1.xml" Id="Ra9b725c0f1334dd7" /><Relationship Type="http://schemas.openxmlformats.org/officeDocument/2006/relationships/slide" Target="/ppt/slides/slide2.xml" Id="R35c8bafd4feb4e8d" /><Relationship Type="http://schemas.openxmlformats.org/officeDocument/2006/relationships/slide" Target="/ppt/slides/slide3.xml" Id="R9c001b18e38e468f" /><Relationship Type="http://schemas.openxmlformats.org/officeDocument/2006/relationships/slide" Target="/ppt/slides/slide4.xml" Id="R9f0cd32e56c14e71" /><Relationship Type="http://schemas.openxmlformats.org/officeDocument/2006/relationships/slide" Target="/ppt/slides/slide5.xml" Id="Re2fb1b4c43c441af" /><Relationship Type="http://schemas.openxmlformats.org/officeDocument/2006/relationships/slide" Target="/ppt/slides/slide6.xml" Id="Rea0ccb1a0d784ebe" /><Relationship Type="http://schemas.openxmlformats.org/officeDocument/2006/relationships/slide" Target="/ppt/slides/slide7.xml" Id="R23fe4180ec3a4a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b5c0939de4b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03609def38425d" /><Relationship Type="http://schemas.openxmlformats.org/officeDocument/2006/relationships/theme" Target="/ppt/slideMasters/theme/theme1.xml" Id="R579cd67447114e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03609def3842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1e55cf10b84b1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97265cb2543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33cfe7b5d49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4c1af889444a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cf96c8cfd48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aeaec0fab4e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9d25eae614d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BERGEN VEDLIKEHOLD OG RENHOLD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BERGEN VEDLIKEHOLD OG RENHOLD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6 174 102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−202 142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462 869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HELGESEN SVEINUNG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SANDØ LIANN NIELSEN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Bjørndalsbrotet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916 722 397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BERGEN VEDLIKEHOLD OG RENHOLD AS</a:t>
            </a:r>
          </a:p>
        </p:txBody>
      </p:sp>
    </p:spTree>
  </p:cSld>
  <p:clrMapOvr>
    <a:masterClrMapping xmlns:a="http://schemas.openxmlformats.org/drawingml/2006/main"/>
  </p:clrMapOvr>
</p:sld>
</file>