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533832ffac49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8e2f3a6b2445ad"/>
  </p:sldMasterIdLst>
  <p:sldIdLst>
    <p:sldId xmlns:r="http://schemas.openxmlformats.org/officeDocument/2006/relationships" id="256" r:id="Rc5e59253170d4036"/>
    <p:sldId xmlns:r="http://schemas.openxmlformats.org/officeDocument/2006/relationships" id="257" r:id="Ra9fe7d90401d4b4c"/>
    <p:sldId xmlns:r="http://schemas.openxmlformats.org/officeDocument/2006/relationships" id="258" r:id="R119933c4ec234e21"/>
    <p:sldId xmlns:r="http://schemas.openxmlformats.org/officeDocument/2006/relationships" id="259" r:id="R1fbf52833ff848d9"/>
    <p:sldId xmlns:r="http://schemas.openxmlformats.org/officeDocument/2006/relationships" id="260" r:id="R4783573ca97940cb"/>
    <p:sldId xmlns:r="http://schemas.openxmlformats.org/officeDocument/2006/relationships" id="261" r:id="R1ee11ffc93f94873"/>
    <p:sldId xmlns:r="http://schemas.openxmlformats.org/officeDocument/2006/relationships" id="262" r:id="R00a3bf6d195a4a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8e2f3a6b2445ad" /><Relationship Type="http://schemas.openxmlformats.org/officeDocument/2006/relationships/slide" Target="/ppt/slides/slide1.xml" Id="Rc5e59253170d4036" /><Relationship Type="http://schemas.openxmlformats.org/officeDocument/2006/relationships/slide" Target="/ppt/slides/slide2.xml" Id="Ra9fe7d90401d4b4c" /><Relationship Type="http://schemas.openxmlformats.org/officeDocument/2006/relationships/slide" Target="/ppt/slides/slide3.xml" Id="R119933c4ec234e21" /><Relationship Type="http://schemas.openxmlformats.org/officeDocument/2006/relationships/slide" Target="/ppt/slides/slide4.xml" Id="R1fbf52833ff848d9" /><Relationship Type="http://schemas.openxmlformats.org/officeDocument/2006/relationships/slide" Target="/ppt/slides/slide5.xml" Id="R4783573ca97940cb" /><Relationship Type="http://schemas.openxmlformats.org/officeDocument/2006/relationships/slide" Target="/ppt/slides/slide6.xml" Id="R1ee11ffc93f94873" /><Relationship Type="http://schemas.openxmlformats.org/officeDocument/2006/relationships/slide" Target="/ppt/slides/slide7.xml" Id="R00a3bf6d195a4a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c425e862b834b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d5544624e2480e" /><Relationship Type="http://schemas.openxmlformats.org/officeDocument/2006/relationships/theme" Target="/ppt/slideMasters/theme/theme1.xml" Id="R8eeee8e3529b475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5d5544624e2480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8034f681fa40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98da85f91b42a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39b03016594a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4f2afbca4e8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4d8f8fea724fb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0599f20dea497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d104299184f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GL 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GL GRUPPEN AS ble etablert [år] og holder til i Kopervik.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3 302 000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−1 416 000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3 028 000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63 451 000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77 116 000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MONSUNEN INVEST AS  –  37,3 %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VENADIS AS  –  32,2 %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 LINDSTRØM INVEST AS  –  14,7 %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GRAA AS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 INVEST AS  –  5,2 %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LINDA DAHL INVEST AS  –  5,2 %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Fotvegen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4250 Kopervik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916 722 559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GL GRUPPEN AS</a:t>
            </a:r>
          </a:p>
        </p:txBody>
      </p:sp>
    </p:spTree>
  </p:cSld>
  <p:clrMapOvr>
    <a:masterClrMapping xmlns:a="http://schemas.openxmlformats.org/drawingml/2006/main"/>
  </p:clrMapOvr>
</p:sld>
</file>