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204bda2d6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2b68544f1343e3"/>
  </p:sldMasterIdLst>
  <p:sldIdLst>
    <p:sldId xmlns:r="http://schemas.openxmlformats.org/officeDocument/2006/relationships" id="256" r:id="Rf09eabd95412407e"/>
    <p:sldId xmlns:r="http://schemas.openxmlformats.org/officeDocument/2006/relationships" id="257" r:id="R6bdf387bf6e6489d"/>
    <p:sldId xmlns:r="http://schemas.openxmlformats.org/officeDocument/2006/relationships" id="258" r:id="Ra5fd1d280ffc49e0"/>
    <p:sldId xmlns:r="http://schemas.openxmlformats.org/officeDocument/2006/relationships" id="259" r:id="Rb6a173f295c04382"/>
    <p:sldId xmlns:r="http://schemas.openxmlformats.org/officeDocument/2006/relationships" id="260" r:id="R562c39f276d140ef"/>
    <p:sldId xmlns:r="http://schemas.openxmlformats.org/officeDocument/2006/relationships" id="261" r:id="R25a87125508d4e17"/>
    <p:sldId xmlns:r="http://schemas.openxmlformats.org/officeDocument/2006/relationships" id="262" r:id="Rb27fa86fe73d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b68544f1343e3" /><Relationship Type="http://schemas.openxmlformats.org/officeDocument/2006/relationships/slide" Target="/ppt/slides/slide1.xml" Id="Rf09eabd95412407e" /><Relationship Type="http://schemas.openxmlformats.org/officeDocument/2006/relationships/slide" Target="/ppt/slides/slide2.xml" Id="R6bdf387bf6e6489d" /><Relationship Type="http://schemas.openxmlformats.org/officeDocument/2006/relationships/slide" Target="/ppt/slides/slide3.xml" Id="Ra5fd1d280ffc49e0" /><Relationship Type="http://schemas.openxmlformats.org/officeDocument/2006/relationships/slide" Target="/ppt/slides/slide4.xml" Id="Rb6a173f295c04382" /><Relationship Type="http://schemas.openxmlformats.org/officeDocument/2006/relationships/slide" Target="/ppt/slides/slide5.xml" Id="R562c39f276d140ef" /><Relationship Type="http://schemas.openxmlformats.org/officeDocument/2006/relationships/slide" Target="/ppt/slides/slide6.xml" Id="R25a87125508d4e17" /><Relationship Type="http://schemas.openxmlformats.org/officeDocument/2006/relationships/slide" Target="/ppt/slides/slide7.xml" Id="Rb27fa86fe73d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d911d3a9342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4825f98e04d49" /><Relationship Type="http://schemas.openxmlformats.org/officeDocument/2006/relationships/theme" Target="/ppt/slideMasters/theme/theme1.xml" Id="R47bb6bf6b19b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4825f98e04d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98184f61c4e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ba029d457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c4deb0ee84b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0f96263640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0686ee763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54927e8bb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25cc87c414b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SKADDEKOSTEN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SKADDEKOSTEN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2 440 101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MATHIAS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Corporate Communications AS, Kavringen brygge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916 722 648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SKADDEKOSTEN AS</a:t>
            </a:r>
          </a:p>
        </p:txBody>
      </p:sp>
    </p:spTree>
  </p:cSld>
  <p:clrMapOvr>
    <a:masterClrMapping xmlns:a="http://schemas.openxmlformats.org/drawingml/2006/main"/>
  </p:clrMapOvr>
</p:sld>
</file>