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ec8e0989f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2ed7d9f18475e"/>
  </p:sldMasterIdLst>
  <p:sldIdLst>
    <p:sldId xmlns:r="http://schemas.openxmlformats.org/officeDocument/2006/relationships" id="256" r:id="R459ef7b3bbb14980"/>
    <p:sldId xmlns:r="http://schemas.openxmlformats.org/officeDocument/2006/relationships" id="257" r:id="R85adc3237ba7447b"/>
    <p:sldId xmlns:r="http://schemas.openxmlformats.org/officeDocument/2006/relationships" id="258" r:id="R2387051fd6584db3"/>
    <p:sldId xmlns:r="http://schemas.openxmlformats.org/officeDocument/2006/relationships" id="259" r:id="Re4d6d12f614f4fbb"/>
    <p:sldId xmlns:r="http://schemas.openxmlformats.org/officeDocument/2006/relationships" id="260" r:id="Rac413acaf229444b"/>
    <p:sldId xmlns:r="http://schemas.openxmlformats.org/officeDocument/2006/relationships" id="261" r:id="R227a7579b08243f0"/>
    <p:sldId xmlns:r="http://schemas.openxmlformats.org/officeDocument/2006/relationships" id="262" r:id="Re38cde306eb0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2ed7d9f18475e" /><Relationship Type="http://schemas.openxmlformats.org/officeDocument/2006/relationships/slide" Target="/ppt/slides/slide1.xml" Id="R459ef7b3bbb14980" /><Relationship Type="http://schemas.openxmlformats.org/officeDocument/2006/relationships/slide" Target="/ppt/slides/slide2.xml" Id="R85adc3237ba7447b" /><Relationship Type="http://schemas.openxmlformats.org/officeDocument/2006/relationships/slide" Target="/ppt/slides/slide3.xml" Id="R2387051fd6584db3" /><Relationship Type="http://schemas.openxmlformats.org/officeDocument/2006/relationships/slide" Target="/ppt/slides/slide4.xml" Id="Re4d6d12f614f4fbb" /><Relationship Type="http://schemas.openxmlformats.org/officeDocument/2006/relationships/slide" Target="/ppt/slides/slide5.xml" Id="Rac413acaf229444b" /><Relationship Type="http://schemas.openxmlformats.org/officeDocument/2006/relationships/slide" Target="/ppt/slides/slide6.xml" Id="R227a7579b08243f0" /><Relationship Type="http://schemas.openxmlformats.org/officeDocument/2006/relationships/slide" Target="/ppt/slides/slide7.xml" Id="Re38cde306eb0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dd6dc217a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313b72ed4687" /><Relationship Type="http://schemas.openxmlformats.org/officeDocument/2006/relationships/theme" Target="/ppt/slideMasters/theme/theme1.xml" Id="R62dc573a23f9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4313b72ed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f70db16a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14e18bcc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4cdf093c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5ffcd277d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2fbfd29b1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3522a3d9a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09cf6764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ANLEGG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48 564 450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759 668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17 577 156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AKRE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SMA-HOLDING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916 723 091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ANLEGG AS</a:t>
            </a:r>
          </a:p>
        </p:txBody>
      </p:sp>
    </p:spTree>
  </p:cSld>
  <p:clrMapOvr>
    <a:masterClrMapping xmlns:a="http://schemas.openxmlformats.org/drawingml/2006/main"/>
  </p:clrMapOvr>
</p:sld>
</file>