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c2b24d4be543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c54594f1fc4192"/>
  </p:sldMasterIdLst>
  <p:sldIdLst>
    <p:sldId xmlns:r="http://schemas.openxmlformats.org/officeDocument/2006/relationships" id="256" r:id="Rc5c4cdcbda474925"/>
    <p:sldId xmlns:r="http://schemas.openxmlformats.org/officeDocument/2006/relationships" id="257" r:id="R1b2b45c20ff8455e"/>
    <p:sldId xmlns:r="http://schemas.openxmlformats.org/officeDocument/2006/relationships" id="258" r:id="R27efc123e4534ef8"/>
    <p:sldId xmlns:r="http://schemas.openxmlformats.org/officeDocument/2006/relationships" id="259" r:id="R7ad2d81ab76a44e6"/>
    <p:sldId xmlns:r="http://schemas.openxmlformats.org/officeDocument/2006/relationships" id="260" r:id="Rc1e38bbf96764ae8"/>
    <p:sldId xmlns:r="http://schemas.openxmlformats.org/officeDocument/2006/relationships" id="261" r:id="Rb959568ae8e345ae"/>
    <p:sldId xmlns:r="http://schemas.openxmlformats.org/officeDocument/2006/relationships" id="262" r:id="R01e83ed8b6414f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54594f1fc4192" /><Relationship Type="http://schemas.openxmlformats.org/officeDocument/2006/relationships/slide" Target="/ppt/slides/slide1.xml" Id="Rc5c4cdcbda474925" /><Relationship Type="http://schemas.openxmlformats.org/officeDocument/2006/relationships/slide" Target="/ppt/slides/slide2.xml" Id="R1b2b45c20ff8455e" /><Relationship Type="http://schemas.openxmlformats.org/officeDocument/2006/relationships/slide" Target="/ppt/slides/slide3.xml" Id="R27efc123e4534ef8" /><Relationship Type="http://schemas.openxmlformats.org/officeDocument/2006/relationships/slide" Target="/ppt/slides/slide4.xml" Id="R7ad2d81ab76a44e6" /><Relationship Type="http://schemas.openxmlformats.org/officeDocument/2006/relationships/slide" Target="/ppt/slides/slide5.xml" Id="Rc1e38bbf96764ae8" /><Relationship Type="http://schemas.openxmlformats.org/officeDocument/2006/relationships/slide" Target="/ppt/slides/slide6.xml" Id="Rb959568ae8e345ae" /><Relationship Type="http://schemas.openxmlformats.org/officeDocument/2006/relationships/slide" Target="/ppt/slides/slide7.xml" Id="R01e83ed8b6414f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e00125cc240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39ff828274dc8" /><Relationship Type="http://schemas.openxmlformats.org/officeDocument/2006/relationships/theme" Target="/ppt/slideMasters/theme/theme1.xml" Id="R7e0f2ed207c947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e39ff828274d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cdae5bd3e47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6eadfb4a14b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30dc36c5441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79530f7bf4f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aad9e43de4d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68356e0eb44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152b0d3bb49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ELP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ELP CONSULT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833 539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8 177 145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8 332 683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JAN INGE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ROGER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Jæktskippergata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firmapost@elpros.no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www.elpros.no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916 723 717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 CONSULT AS</a:t>
            </a:r>
          </a:p>
        </p:txBody>
      </p:sp>
    </p:spTree>
  </p:cSld>
  <p:clrMapOvr>
    <a:masterClrMapping xmlns:a="http://schemas.openxmlformats.org/drawingml/2006/main"/>
  </p:clrMapOvr>
</p:sld>
</file>