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6a76a00de5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01854531c473f"/>
  </p:sldMasterIdLst>
  <p:sldIdLst>
    <p:sldId xmlns:r="http://schemas.openxmlformats.org/officeDocument/2006/relationships" id="256" r:id="R09c339fd96fc4340"/>
    <p:sldId xmlns:r="http://schemas.openxmlformats.org/officeDocument/2006/relationships" id="257" r:id="R262e969439b94362"/>
    <p:sldId xmlns:r="http://schemas.openxmlformats.org/officeDocument/2006/relationships" id="258" r:id="R2dd12047b73843b7"/>
    <p:sldId xmlns:r="http://schemas.openxmlformats.org/officeDocument/2006/relationships" id="259" r:id="R12189b7829c847e1"/>
    <p:sldId xmlns:r="http://schemas.openxmlformats.org/officeDocument/2006/relationships" id="260" r:id="R695f6b93cc274c20"/>
    <p:sldId xmlns:r="http://schemas.openxmlformats.org/officeDocument/2006/relationships" id="261" r:id="Rbf617682d9f94cfd"/>
    <p:sldId xmlns:r="http://schemas.openxmlformats.org/officeDocument/2006/relationships" id="262" r:id="Rb4b9dc7437b040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01854531c473f" /><Relationship Type="http://schemas.openxmlformats.org/officeDocument/2006/relationships/slide" Target="/ppt/slides/slide1.xml" Id="R09c339fd96fc4340" /><Relationship Type="http://schemas.openxmlformats.org/officeDocument/2006/relationships/slide" Target="/ppt/slides/slide2.xml" Id="R262e969439b94362" /><Relationship Type="http://schemas.openxmlformats.org/officeDocument/2006/relationships/slide" Target="/ppt/slides/slide3.xml" Id="R2dd12047b73843b7" /><Relationship Type="http://schemas.openxmlformats.org/officeDocument/2006/relationships/slide" Target="/ppt/slides/slide4.xml" Id="R12189b7829c847e1" /><Relationship Type="http://schemas.openxmlformats.org/officeDocument/2006/relationships/slide" Target="/ppt/slides/slide5.xml" Id="R695f6b93cc274c20" /><Relationship Type="http://schemas.openxmlformats.org/officeDocument/2006/relationships/slide" Target="/ppt/slides/slide6.xml" Id="Rbf617682d9f94cfd" /><Relationship Type="http://schemas.openxmlformats.org/officeDocument/2006/relationships/slide" Target="/ppt/slides/slide7.xml" Id="Rb4b9dc7437b040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a99da02f7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c69ad8fa84479" /><Relationship Type="http://schemas.openxmlformats.org/officeDocument/2006/relationships/theme" Target="/ppt/slideMasters/theme/theme1.xml" Id="R0d4038e348bd4c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7c69ad8fa844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d98b797094d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0afa8840f45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3b24ae8dd4a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869b1d174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409088ecc44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2f0ceafb84f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98935de574e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RABG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−846 911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−45 577 634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6 417 012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BM3 INVEST AS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 CAPITAL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KARA INVEST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KLEVENSTERN AS  –  11,9 %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MECCA INVEST AS  –  11,9 %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TEKS AS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8610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916 725 655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RABG AS</a:t>
            </a:r>
          </a:p>
        </p:txBody>
      </p:sp>
    </p:spTree>
  </p:cSld>
  <p:clrMapOvr>
    <a:masterClrMapping xmlns:a="http://schemas.openxmlformats.org/drawingml/2006/main"/>
  </p:clrMapOvr>
</p:sld>
</file>