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95e2a028c04a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ba13fb47074573"/>
  </p:sldMasterIdLst>
  <p:sldIdLst>
    <p:sldId xmlns:r="http://schemas.openxmlformats.org/officeDocument/2006/relationships" id="256" r:id="Ra606dffc16ef491e"/>
    <p:sldId xmlns:r="http://schemas.openxmlformats.org/officeDocument/2006/relationships" id="257" r:id="R0027e55122714eec"/>
    <p:sldId xmlns:r="http://schemas.openxmlformats.org/officeDocument/2006/relationships" id="258" r:id="R0ed68c5ab5104ddb"/>
    <p:sldId xmlns:r="http://schemas.openxmlformats.org/officeDocument/2006/relationships" id="259" r:id="Rc0a4d6f33377447a"/>
    <p:sldId xmlns:r="http://schemas.openxmlformats.org/officeDocument/2006/relationships" id="260" r:id="R5be972ad6f514819"/>
    <p:sldId xmlns:r="http://schemas.openxmlformats.org/officeDocument/2006/relationships" id="261" r:id="R9bfb9565ea22462d"/>
    <p:sldId xmlns:r="http://schemas.openxmlformats.org/officeDocument/2006/relationships" id="262" r:id="Rff35e56bd70c45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ba13fb47074573" /><Relationship Type="http://schemas.openxmlformats.org/officeDocument/2006/relationships/slide" Target="/ppt/slides/slide1.xml" Id="Ra606dffc16ef491e" /><Relationship Type="http://schemas.openxmlformats.org/officeDocument/2006/relationships/slide" Target="/ppt/slides/slide2.xml" Id="R0027e55122714eec" /><Relationship Type="http://schemas.openxmlformats.org/officeDocument/2006/relationships/slide" Target="/ppt/slides/slide3.xml" Id="R0ed68c5ab5104ddb" /><Relationship Type="http://schemas.openxmlformats.org/officeDocument/2006/relationships/slide" Target="/ppt/slides/slide4.xml" Id="Rc0a4d6f33377447a" /><Relationship Type="http://schemas.openxmlformats.org/officeDocument/2006/relationships/slide" Target="/ppt/slides/slide5.xml" Id="R5be972ad6f514819" /><Relationship Type="http://schemas.openxmlformats.org/officeDocument/2006/relationships/slide" Target="/ppt/slides/slide6.xml" Id="R9bfb9565ea22462d" /><Relationship Type="http://schemas.openxmlformats.org/officeDocument/2006/relationships/slide" Target="/ppt/slides/slide7.xml" Id="Rff35e56bd70c45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471abf511b4a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d55c3476647c0" /><Relationship Type="http://schemas.openxmlformats.org/officeDocument/2006/relationships/theme" Target="/ppt/slideMasters/theme/theme1.xml" Id="Rfcf3da397c1744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8d55c3476647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a41b8f8e240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1bffdf6184f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70ab0d16f48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454b048894a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ac429ee5a42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efa1683a144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8705b150047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STEINE 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STEINE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STEINE PROSJEKT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STEINE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STEINE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STEINE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498 679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4 384 668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4 393 849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STEINE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STEINE REIDAR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STEINE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Bloms gate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916 726 589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STEINE PROSJEKT AS</a:t>
            </a:r>
          </a:p>
        </p:txBody>
      </p:sp>
    </p:spTree>
  </p:cSld>
  <p:clrMapOvr>
    <a:masterClrMapping xmlns:a="http://schemas.openxmlformats.org/drawingml/2006/main"/>
  </p:clrMapOvr>
</p:sld>
</file>