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e0ce59ddcd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c45e4099cd4c28"/>
  </p:sldMasterIdLst>
  <p:sldIdLst>
    <p:sldId xmlns:r="http://schemas.openxmlformats.org/officeDocument/2006/relationships" id="256" r:id="R0e031e1fa2914dc2"/>
    <p:sldId xmlns:r="http://schemas.openxmlformats.org/officeDocument/2006/relationships" id="257" r:id="R8e055668e9324256"/>
    <p:sldId xmlns:r="http://schemas.openxmlformats.org/officeDocument/2006/relationships" id="258" r:id="R6fdd10af0db84523"/>
    <p:sldId xmlns:r="http://schemas.openxmlformats.org/officeDocument/2006/relationships" id="259" r:id="R90adeee8889d4627"/>
    <p:sldId xmlns:r="http://schemas.openxmlformats.org/officeDocument/2006/relationships" id="260" r:id="R211302ac236045c8"/>
    <p:sldId xmlns:r="http://schemas.openxmlformats.org/officeDocument/2006/relationships" id="261" r:id="R6d46ccaffb124527"/>
    <p:sldId xmlns:r="http://schemas.openxmlformats.org/officeDocument/2006/relationships" id="262" r:id="Rd6548888f9f6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45e4099cd4c28" /><Relationship Type="http://schemas.openxmlformats.org/officeDocument/2006/relationships/slide" Target="/ppt/slides/slide1.xml" Id="R0e031e1fa2914dc2" /><Relationship Type="http://schemas.openxmlformats.org/officeDocument/2006/relationships/slide" Target="/ppt/slides/slide2.xml" Id="R8e055668e9324256" /><Relationship Type="http://schemas.openxmlformats.org/officeDocument/2006/relationships/slide" Target="/ppt/slides/slide3.xml" Id="R6fdd10af0db84523" /><Relationship Type="http://schemas.openxmlformats.org/officeDocument/2006/relationships/slide" Target="/ppt/slides/slide4.xml" Id="R90adeee8889d4627" /><Relationship Type="http://schemas.openxmlformats.org/officeDocument/2006/relationships/slide" Target="/ppt/slides/slide5.xml" Id="R211302ac236045c8" /><Relationship Type="http://schemas.openxmlformats.org/officeDocument/2006/relationships/slide" Target="/ppt/slides/slide6.xml" Id="R6d46ccaffb124527" /><Relationship Type="http://schemas.openxmlformats.org/officeDocument/2006/relationships/slide" Target="/ppt/slides/slide7.xml" Id="Rd6548888f9f6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c89993000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035c822514a3d" /><Relationship Type="http://schemas.openxmlformats.org/officeDocument/2006/relationships/theme" Target="/ppt/slideMasters/theme/theme1.xml" Id="R7ea155958593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035c822514a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e9b96134f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9991d13ff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f00ffbcce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d30c20dff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196cddad4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1105b1d0943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140fbd61248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SH-MASKIN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SH-MASKIN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13 181 223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1 618 184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9 391 941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SH-MASKIN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8408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firmapost.shmaskin@gmail.com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916 732 023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SH-MASKIN AS</a:t>
            </a:r>
          </a:p>
        </p:txBody>
      </p:sp>
    </p:spTree>
  </p:cSld>
  <p:clrMapOvr>
    <a:masterClrMapping xmlns:a="http://schemas.openxmlformats.org/drawingml/2006/main"/>
  </p:clrMapOvr>
</p:sld>
</file>