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aadc8ecd0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53fd6d3dd1448b"/>
  </p:sldMasterIdLst>
  <p:sldIdLst>
    <p:sldId xmlns:r="http://schemas.openxmlformats.org/officeDocument/2006/relationships" id="256" r:id="Rcc1ea7234bb4442f"/>
    <p:sldId xmlns:r="http://schemas.openxmlformats.org/officeDocument/2006/relationships" id="257" r:id="Rac0ddbcc0e544af0"/>
    <p:sldId xmlns:r="http://schemas.openxmlformats.org/officeDocument/2006/relationships" id="258" r:id="R6497dcf350e84a33"/>
    <p:sldId xmlns:r="http://schemas.openxmlformats.org/officeDocument/2006/relationships" id="259" r:id="R1e2df356e2a940dc"/>
    <p:sldId xmlns:r="http://schemas.openxmlformats.org/officeDocument/2006/relationships" id="260" r:id="Rf6da03be46b0489f"/>
    <p:sldId xmlns:r="http://schemas.openxmlformats.org/officeDocument/2006/relationships" id="261" r:id="Rde34dae43cd54c64"/>
    <p:sldId xmlns:r="http://schemas.openxmlformats.org/officeDocument/2006/relationships" id="262" r:id="Rc747a9d5be25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3fd6d3dd1448b" /><Relationship Type="http://schemas.openxmlformats.org/officeDocument/2006/relationships/slide" Target="/ppt/slides/slide1.xml" Id="Rcc1ea7234bb4442f" /><Relationship Type="http://schemas.openxmlformats.org/officeDocument/2006/relationships/slide" Target="/ppt/slides/slide2.xml" Id="Rac0ddbcc0e544af0" /><Relationship Type="http://schemas.openxmlformats.org/officeDocument/2006/relationships/slide" Target="/ppt/slides/slide3.xml" Id="R6497dcf350e84a33" /><Relationship Type="http://schemas.openxmlformats.org/officeDocument/2006/relationships/slide" Target="/ppt/slides/slide4.xml" Id="R1e2df356e2a940dc" /><Relationship Type="http://schemas.openxmlformats.org/officeDocument/2006/relationships/slide" Target="/ppt/slides/slide5.xml" Id="Rf6da03be46b0489f" /><Relationship Type="http://schemas.openxmlformats.org/officeDocument/2006/relationships/slide" Target="/ppt/slides/slide6.xml" Id="Rde34dae43cd54c64" /><Relationship Type="http://schemas.openxmlformats.org/officeDocument/2006/relationships/slide" Target="/ppt/slides/slide7.xml" Id="Rc747a9d5be25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29b683065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92f24d5054429" /><Relationship Type="http://schemas.openxmlformats.org/officeDocument/2006/relationships/theme" Target="/ppt/slideMasters/theme/theme1.xml" Id="R6c8ba438bcc34c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92f24d505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a52d8ebf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574c5fc2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42daa8da4b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607129e8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19de74384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f0577c90e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18136aeb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STENE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STENE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1 077 363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STENE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Aronskogen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916 732 945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STENE AS</a:t>
            </a:r>
          </a:p>
        </p:txBody>
      </p:sp>
    </p:spTree>
  </p:cSld>
  <p:clrMapOvr>
    <a:masterClrMapping xmlns:a="http://schemas.openxmlformats.org/drawingml/2006/main"/>
  </p:clrMapOvr>
</p:sld>
</file>