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4fccd6555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b5c2ef48e4ef9"/>
  </p:sldMasterIdLst>
  <p:sldIdLst>
    <p:sldId xmlns:r="http://schemas.openxmlformats.org/officeDocument/2006/relationships" id="256" r:id="Raf2cacdfbdec4e71"/>
    <p:sldId xmlns:r="http://schemas.openxmlformats.org/officeDocument/2006/relationships" id="257" r:id="R75c997695b9949fc"/>
    <p:sldId xmlns:r="http://schemas.openxmlformats.org/officeDocument/2006/relationships" id="258" r:id="R3dbfd33ea7f1457c"/>
    <p:sldId xmlns:r="http://schemas.openxmlformats.org/officeDocument/2006/relationships" id="259" r:id="R38407021745c48fc"/>
    <p:sldId xmlns:r="http://schemas.openxmlformats.org/officeDocument/2006/relationships" id="260" r:id="Re8d037d34ec0489c"/>
    <p:sldId xmlns:r="http://schemas.openxmlformats.org/officeDocument/2006/relationships" id="261" r:id="R7c4f7ff03b3d4bf5"/>
    <p:sldId xmlns:r="http://schemas.openxmlformats.org/officeDocument/2006/relationships" id="262" r:id="R331e099747c2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b5c2ef48e4ef9" /><Relationship Type="http://schemas.openxmlformats.org/officeDocument/2006/relationships/slide" Target="/ppt/slides/slide1.xml" Id="Raf2cacdfbdec4e71" /><Relationship Type="http://schemas.openxmlformats.org/officeDocument/2006/relationships/slide" Target="/ppt/slides/slide2.xml" Id="R75c997695b9949fc" /><Relationship Type="http://schemas.openxmlformats.org/officeDocument/2006/relationships/slide" Target="/ppt/slides/slide3.xml" Id="R3dbfd33ea7f1457c" /><Relationship Type="http://schemas.openxmlformats.org/officeDocument/2006/relationships/slide" Target="/ppt/slides/slide4.xml" Id="R38407021745c48fc" /><Relationship Type="http://schemas.openxmlformats.org/officeDocument/2006/relationships/slide" Target="/ppt/slides/slide5.xml" Id="Re8d037d34ec0489c" /><Relationship Type="http://schemas.openxmlformats.org/officeDocument/2006/relationships/slide" Target="/ppt/slides/slide6.xml" Id="R7c4f7ff03b3d4bf5" /><Relationship Type="http://schemas.openxmlformats.org/officeDocument/2006/relationships/slide" Target="/ppt/slides/slide7.xml" Id="R331e099747c2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47e7f24ad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2c2dd48849f5" /><Relationship Type="http://schemas.openxmlformats.org/officeDocument/2006/relationships/theme" Target="/ppt/slideMasters/theme/theme1.xml" Id="R43312b18cc1b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52c2dd488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d0930fb3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d32146685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bb6edd05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d5050bc24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74ba31ce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63e938133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21c60da0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HEXEB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HEXEB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1 833 162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HEXEBERG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Fjellsetveien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916 735 308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HEXEB AS</a:t>
            </a:r>
          </a:p>
        </p:txBody>
      </p:sp>
    </p:spTree>
  </p:cSld>
  <p:clrMapOvr>
    <a:masterClrMapping xmlns:a="http://schemas.openxmlformats.org/drawingml/2006/main"/>
  </p:clrMapOvr>
</p:sld>
</file>