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a2bc119e274c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46b0813a3e4115"/>
  </p:sldMasterIdLst>
  <p:sldIdLst>
    <p:sldId xmlns:r="http://schemas.openxmlformats.org/officeDocument/2006/relationships" id="256" r:id="R485cd4aeb110452c"/>
    <p:sldId xmlns:r="http://schemas.openxmlformats.org/officeDocument/2006/relationships" id="257" r:id="R337c0755de224a76"/>
    <p:sldId xmlns:r="http://schemas.openxmlformats.org/officeDocument/2006/relationships" id="258" r:id="R6a98ff70ae3b4875"/>
    <p:sldId xmlns:r="http://schemas.openxmlformats.org/officeDocument/2006/relationships" id="259" r:id="R97cfd38dfd4943b7"/>
    <p:sldId xmlns:r="http://schemas.openxmlformats.org/officeDocument/2006/relationships" id="260" r:id="Rcd92a4c7fce8418a"/>
    <p:sldId xmlns:r="http://schemas.openxmlformats.org/officeDocument/2006/relationships" id="261" r:id="Rf7323d05648a4675"/>
    <p:sldId xmlns:r="http://schemas.openxmlformats.org/officeDocument/2006/relationships" id="262" r:id="Rb239dec6f31c44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46b0813a3e4115" /><Relationship Type="http://schemas.openxmlformats.org/officeDocument/2006/relationships/slide" Target="/ppt/slides/slide1.xml" Id="R485cd4aeb110452c" /><Relationship Type="http://schemas.openxmlformats.org/officeDocument/2006/relationships/slide" Target="/ppt/slides/slide2.xml" Id="R337c0755de224a76" /><Relationship Type="http://schemas.openxmlformats.org/officeDocument/2006/relationships/slide" Target="/ppt/slides/slide3.xml" Id="R6a98ff70ae3b4875" /><Relationship Type="http://schemas.openxmlformats.org/officeDocument/2006/relationships/slide" Target="/ppt/slides/slide4.xml" Id="R97cfd38dfd4943b7" /><Relationship Type="http://schemas.openxmlformats.org/officeDocument/2006/relationships/slide" Target="/ppt/slides/slide5.xml" Id="Rcd92a4c7fce8418a" /><Relationship Type="http://schemas.openxmlformats.org/officeDocument/2006/relationships/slide" Target="/ppt/slides/slide6.xml" Id="Rf7323d05648a4675" /><Relationship Type="http://schemas.openxmlformats.org/officeDocument/2006/relationships/slide" Target="/ppt/slides/slide7.xml" Id="Rb239dec6f31c44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4874516f3547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c600ccea734ec4" /><Relationship Type="http://schemas.openxmlformats.org/officeDocument/2006/relationships/theme" Target="/ppt/slideMasters/theme/theme1.xml" Id="R09dd3e2f462649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c600ccea734e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6d07dddc741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15424436d4a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0d4ef883c45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8a9c269cb4b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f8811063e46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9ec18e948e48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4d7df7a3e41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TRYGVE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TRYGVE INVESTMENT AS ble etablert [år] og holder til i Melandsjø.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1 132 000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4 279 471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5 345 273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KJØLSØ JAN-TRYGVE 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Barmanfjorden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7250 Melandsjø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jan-trygve@kjolso.no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916 753 063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TRYGVE INVESTMENT AS</a:t>
            </a:r>
          </a:p>
        </p:txBody>
      </p:sp>
    </p:spTree>
  </p:cSld>
  <p:clrMapOvr>
    <a:masterClrMapping xmlns:a="http://schemas.openxmlformats.org/drawingml/2006/main"/>
  </p:clrMapOvr>
</p:sld>
</file>