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dcc301a62f2415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ec440a405bd497f"/>
  </p:sldMasterIdLst>
  <p:sldIdLst>
    <p:sldId xmlns:r="http://schemas.openxmlformats.org/officeDocument/2006/relationships" id="256" r:id="R00eb8092eae341eb"/>
    <p:sldId xmlns:r="http://schemas.openxmlformats.org/officeDocument/2006/relationships" id="257" r:id="R327ad812fdc94e5c"/>
    <p:sldId xmlns:r="http://schemas.openxmlformats.org/officeDocument/2006/relationships" id="258" r:id="Re7ee7345c9744fb2"/>
    <p:sldId xmlns:r="http://schemas.openxmlformats.org/officeDocument/2006/relationships" id="259" r:id="R79980ba00a6c48e8"/>
    <p:sldId xmlns:r="http://schemas.openxmlformats.org/officeDocument/2006/relationships" id="260" r:id="R4ee8c9ba567b4532"/>
    <p:sldId xmlns:r="http://schemas.openxmlformats.org/officeDocument/2006/relationships" id="261" r:id="R9940f527579c47da"/>
    <p:sldId xmlns:r="http://schemas.openxmlformats.org/officeDocument/2006/relationships" id="262" r:id="R31b642580b92414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c440a405bd497f" /><Relationship Type="http://schemas.openxmlformats.org/officeDocument/2006/relationships/slide" Target="/ppt/slides/slide1.xml" Id="R00eb8092eae341eb" /><Relationship Type="http://schemas.openxmlformats.org/officeDocument/2006/relationships/slide" Target="/ppt/slides/slide2.xml" Id="R327ad812fdc94e5c" /><Relationship Type="http://schemas.openxmlformats.org/officeDocument/2006/relationships/slide" Target="/ppt/slides/slide3.xml" Id="Re7ee7345c9744fb2" /><Relationship Type="http://schemas.openxmlformats.org/officeDocument/2006/relationships/slide" Target="/ppt/slides/slide4.xml" Id="R79980ba00a6c48e8" /><Relationship Type="http://schemas.openxmlformats.org/officeDocument/2006/relationships/slide" Target="/ppt/slides/slide5.xml" Id="R4ee8c9ba567b4532" /><Relationship Type="http://schemas.openxmlformats.org/officeDocument/2006/relationships/slide" Target="/ppt/slides/slide6.xml" Id="R9940f527579c47da" /><Relationship Type="http://schemas.openxmlformats.org/officeDocument/2006/relationships/slide" Target="/ppt/slides/slide7.xml" Id="R31b642580b92414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68fad85beb410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0fa059f7e345b4" /><Relationship Type="http://schemas.openxmlformats.org/officeDocument/2006/relationships/theme" Target="/ppt/slideMasters/theme/theme1.xml" Id="R7c3898ddfbd44e1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40fa059f7e345b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39f6a3ea81443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28e5b5db8e457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1019f832d9481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7394096db5424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7f6a40795d4c4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355cf59d704d2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2f9f0cc21e409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ELPROS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ELPROS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ELPROS AS ble etablert [år] og holder til i Steinkjer.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ELPROS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ELPROS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ELPROS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20 036 899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1 904 886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1 467 862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6 703 461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10 999 131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ELPROS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ELP CONSULT AS  –  89,0 %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GILBERG-SIMONSEN TOM A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HOSETH-S BERG THOMAS A L  –  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NONSTAD OSKAR  –  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SKROVE PER MARIUS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ELPROS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Jæktskippergata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7725 Steinkjer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firmapost@elpros.no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www.elpros.no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916 753 616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ELPROS AS</a:t>
            </a:r>
          </a:p>
        </p:txBody>
      </p:sp>
    </p:spTree>
  </p:cSld>
  <p:clrMapOvr>
    <a:masterClrMapping xmlns:a="http://schemas.openxmlformats.org/drawingml/2006/main"/>
  </p:clrMapOvr>
</p:sld>
</file>