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ad4a1ebecb4f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5264d47d8b4f7e"/>
  </p:sldMasterIdLst>
  <p:sldIdLst>
    <p:sldId xmlns:r="http://schemas.openxmlformats.org/officeDocument/2006/relationships" id="256" r:id="Rf55a25f985464763"/>
    <p:sldId xmlns:r="http://schemas.openxmlformats.org/officeDocument/2006/relationships" id="257" r:id="R5277b784f9d344b8"/>
    <p:sldId xmlns:r="http://schemas.openxmlformats.org/officeDocument/2006/relationships" id="258" r:id="R35c65a756ea24eb5"/>
    <p:sldId xmlns:r="http://schemas.openxmlformats.org/officeDocument/2006/relationships" id="259" r:id="R372520d0117b440b"/>
    <p:sldId xmlns:r="http://schemas.openxmlformats.org/officeDocument/2006/relationships" id="260" r:id="R5947589ccad5450e"/>
    <p:sldId xmlns:r="http://schemas.openxmlformats.org/officeDocument/2006/relationships" id="261" r:id="R0023d4bcb3e64751"/>
    <p:sldId xmlns:r="http://schemas.openxmlformats.org/officeDocument/2006/relationships" id="262" r:id="Rc71a8db9b12440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264d47d8b4f7e" /><Relationship Type="http://schemas.openxmlformats.org/officeDocument/2006/relationships/slide" Target="/ppt/slides/slide1.xml" Id="Rf55a25f985464763" /><Relationship Type="http://schemas.openxmlformats.org/officeDocument/2006/relationships/slide" Target="/ppt/slides/slide2.xml" Id="R5277b784f9d344b8" /><Relationship Type="http://schemas.openxmlformats.org/officeDocument/2006/relationships/slide" Target="/ppt/slides/slide3.xml" Id="R35c65a756ea24eb5" /><Relationship Type="http://schemas.openxmlformats.org/officeDocument/2006/relationships/slide" Target="/ppt/slides/slide4.xml" Id="R372520d0117b440b" /><Relationship Type="http://schemas.openxmlformats.org/officeDocument/2006/relationships/slide" Target="/ppt/slides/slide5.xml" Id="R5947589ccad5450e" /><Relationship Type="http://schemas.openxmlformats.org/officeDocument/2006/relationships/slide" Target="/ppt/slides/slide6.xml" Id="R0023d4bcb3e64751" /><Relationship Type="http://schemas.openxmlformats.org/officeDocument/2006/relationships/slide" Target="/ppt/slides/slide7.xml" Id="Rc71a8db9b12440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57a64f02da44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6068b94474b83" /><Relationship Type="http://schemas.openxmlformats.org/officeDocument/2006/relationships/theme" Target="/ppt/slideMasters/theme/theme1.xml" Id="R631dc8ac6c614b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f6068b94474b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1b76b05fc40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8b927cd0248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3f4a2ec844d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5f7a47ddd4b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0e9ec6acd40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160d04d9844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c8e84e0d64b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FLIS OG MURERFIRMA TVERSLAND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OG MURERFIRMA TVERSLAND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FLIS OG MURERFIRMA TVERSLAND &amp; CO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OG MURERFIRMA TVERSLAND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OG MURERFIRMA TVERSLAND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OG MURERFIRMA TVERSLAND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13 011 950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1 170 049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646 511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2 222 608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10 163 005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OG MURERFIRMA TVERSLAND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THOMAS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TVERSLAND FRODE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WAREN CHRISTOPHER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OG MURERFIRMA TVERSLAND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Krittveien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916 755 538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OG MURERFIRMA TVERSLAND &amp; CO AS</a:t>
            </a:r>
          </a:p>
        </p:txBody>
      </p:sp>
    </p:spTree>
  </p:cSld>
  <p:clrMapOvr>
    <a:masterClrMapping xmlns:a="http://schemas.openxmlformats.org/drawingml/2006/main"/>
  </p:clrMapOvr>
</p:sld>
</file>