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cd0513d2664a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f9942375db4d29"/>
  </p:sldMasterIdLst>
  <p:sldIdLst>
    <p:sldId xmlns:r="http://schemas.openxmlformats.org/officeDocument/2006/relationships" id="256" r:id="R1b75727be4044a0e"/>
    <p:sldId xmlns:r="http://schemas.openxmlformats.org/officeDocument/2006/relationships" id="257" r:id="Re5d793dc2ba84ce7"/>
    <p:sldId xmlns:r="http://schemas.openxmlformats.org/officeDocument/2006/relationships" id="258" r:id="Rc7f7f7da4d634f3a"/>
    <p:sldId xmlns:r="http://schemas.openxmlformats.org/officeDocument/2006/relationships" id="259" r:id="R826693c46a784b4e"/>
    <p:sldId xmlns:r="http://schemas.openxmlformats.org/officeDocument/2006/relationships" id="260" r:id="Rd315741cd8ca4366"/>
    <p:sldId xmlns:r="http://schemas.openxmlformats.org/officeDocument/2006/relationships" id="261" r:id="Rced8a084aa1d4c81"/>
    <p:sldId xmlns:r="http://schemas.openxmlformats.org/officeDocument/2006/relationships" id="262" r:id="R885038631a944a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9942375db4d29" /><Relationship Type="http://schemas.openxmlformats.org/officeDocument/2006/relationships/slide" Target="/ppt/slides/slide1.xml" Id="R1b75727be4044a0e" /><Relationship Type="http://schemas.openxmlformats.org/officeDocument/2006/relationships/slide" Target="/ppt/slides/slide2.xml" Id="Re5d793dc2ba84ce7" /><Relationship Type="http://schemas.openxmlformats.org/officeDocument/2006/relationships/slide" Target="/ppt/slides/slide3.xml" Id="Rc7f7f7da4d634f3a" /><Relationship Type="http://schemas.openxmlformats.org/officeDocument/2006/relationships/slide" Target="/ppt/slides/slide4.xml" Id="R826693c46a784b4e" /><Relationship Type="http://schemas.openxmlformats.org/officeDocument/2006/relationships/slide" Target="/ppt/slides/slide5.xml" Id="Rd315741cd8ca4366" /><Relationship Type="http://schemas.openxmlformats.org/officeDocument/2006/relationships/slide" Target="/ppt/slides/slide6.xml" Id="Rced8a084aa1d4c81" /><Relationship Type="http://schemas.openxmlformats.org/officeDocument/2006/relationships/slide" Target="/ppt/slides/slide7.xml" Id="R885038631a944a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b90865faf48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80e142b044c01" /><Relationship Type="http://schemas.openxmlformats.org/officeDocument/2006/relationships/theme" Target="/ppt/slideMasters/theme/theme1.xml" Id="R4023104c4a314d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380e142b044c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cab8e143140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a54f8a32e4a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f070a0b264e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0ecbaa3c146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2ed8674004c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d08f32eb64e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55cfdaa634e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INGENIØR TIDEMAND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 TIDEMAND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TIDEMAND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 TIDEMAND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 TIDEMAND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 TIDEMAND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18 044 076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1 454 015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1 047 176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3 526 396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9 233 988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 TIDEMAND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EIRHEIM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MELSOM-HANSEN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PREBEN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STIG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 TIDEMAND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Kværnerveien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36 85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firmapost@tidemand.no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916 758 391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INGENIØR TIDEMAND AS</a:t>
            </a:r>
          </a:p>
        </p:txBody>
      </p:sp>
    </p:spTree>
  </p:cSld>
  <p:clrMapOvr>
    <a:masterClrMapping xmlns:a="http://schemas.openxmlformats.org/drawingml/2006/main"/>
  </p:clrMapOvr>
</p:sld>
</file>