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71ad0416de47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e2fbc8c61f4acc"/>
  </p:sldMasterIdLst>
  <p:sldIdLst>
    <p:sldId xmlns:r="http://schemas.openxmlformats.org/officeDocument/2006/relationships" id="256" r:id="Rff74d1da80ff4103"/>
    <p:sldId xmlns:r="http://schemas.openxmlformats.org/officeDocument/2006/relationships" id="257" r:id="R32bc96e2267149c4"/>
    <p:sldId xmlns:r="http://schemas.openxmlformats.org/officeDocument/2006/relationships" id="258" r:id="R331c9e0946534c7c"/>
    <p:sldId xmlns:r="http://schemas.openxmlformats.org/officeDocument/2006/relationships" id="259" r:id="R5fdc029431444490"/>
    <p:sldId xmlns:r="http://schemas.openxmlformats.org/officeDocument/2006/relationships" id="260" r:id="R37e6b0efbb2d469b"/>
    <p:sldId xmlns:r="http://schemas.openxmlformats.org/officeDocument/2006/relationships" id="261" r:id="Rf2cc6003c73b4cc6"/>
    <p:sldId xmlns:r="http://schemas.openxmlformats.org/officeDocument/2006/relationships" id="262" r:id="R32ce1ed48fd141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2fbc8c61f4acc" /><Relationship Type="http://schemas.openxmlformats.org/officeDocument/2006/relationships/slide" Target="/ppt/slides/slide1.xml" Id="Rff74d1da80ff4103" /><Relationship Type="http://schemas.openxmlformats.org/officeDocument/2006/relationships/slide" Target="/ppt/slides/slide2.xml" Id="R32bc96e2267149c4" /><Relationship Type="http://schemas.openxmlformats.org/officeDocument/2006/relationships/slide" Target="/ppt/slides/slide3.xml" Id="R331c9e0946534c7c" /><Relationship Type="http://schemas.openxmlformats.org/officeDocument/2006/relationships/slide" Target="/ppt/slides/slide4.xml" Id="R5fdc029431444490" /><Relationship Type="http://schemas.openxmlformats.org/officeDocument/2006/relationships/slide" Target="/ppt/slides/slide5.xml" Id="R37e6b0efbb2d469b" /><Relationship Type="http://schemas.openxmlformats.org/officeDocument/2006/relationships/slide" Target="/ppt/slides/slide6.xml" Id="Rf2cc6003c73b4cc6" /><Relationship Type="http://schemas.openxmlformats.org/officeDocument/2006/relationships/slide" Target="/ppt/slides/slide7.xml" Id="R32ce1ed48fd141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0764d9c3046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3d80aac054ddb" /><Relationship Type="http://schemas.openxmlformats.org/officeDocument/2006/relationships/theme" Target="/ppt/slideMasters/theme/theme1.xml" Id="R4030034291024d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83d80aac054d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25d8c758c45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c36b9fb7745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5970fa259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b777b6a864c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0821ebd1647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c22cdeb0640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d0f1b2fa84e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CENSEA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CENSEA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CENSEA REGNSKAP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CENSEA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CENSEA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CENSEA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17 587 318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2 202 121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2 575 705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8 283 574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CENSEA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MARIANNE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SØFTING TONE MARI SOMMERB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CENSEA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Bleikerveien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916 760 590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CENSEA REGNSKAP AS</a:t>
            </a:r>
          </a:p>
        </p:txBody>
      </p:sp>
    </p:spTree>
  </p:cSld>
  <p:clrMapOvr>
    <a:masterClrMapping xmlns:a="http://schemas.openxmlformats.org/drawingml/2006/main"/>
  </p:clrMapOvr>
</p:sld>
</file>