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3d7bac09e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d5f280ed174f6f"/>
  </p:sldMasterIdLst>
  <p:sldIdLst>
    <p:sldId xmlns:r="http://schemas.openxmlformats.org/officeDocument/2006/relationships" id="256" r:id="R130065d356974327"/>
    <p:sldId xmlns:r="http://schemas.openxmlformats.org/officeDocument/2006/relationships" id="257" r:id="R6295722daab549eb"/>
    <p:sldId xmlns:r="http://schemas.openxmlformats.org/officeDocument/2006/relationships" id="258" r:id="R5e868152c7664641"/>
    <p:sldId xmlns:r="http://schemas.openxmlformats.org/officeDocument/2006/relationships" id="259" r:id="R1243dd9180cf43e9"/>
    <p:sldId xmlns:r="http://schemas.openxmlformats.org/officeDocument/2006/relationships" id="260" r:id="R9ab57898abc944e7"/>
    <p:sldId xmlns:r="http://schemas.openxmlformats.org/officeDocument/2006/relationships" id="261" r:id="R3d07b0cc550a4796"/>
    <p:sldId xmlns:r="http://schemas.openxmlformats.org/officeDocument/2006/relationships" id="262" r:id="Rc8d35837177946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5f280ed174f6f" /><Relationship Type="http://schemas.openxmlformats.org/officeDocument/2006/relationships/slide" Target="/ppt/slides/slide1.xml" Id="R130065d356974327" /><Relationship Type="http://schemas.openxmlformats.org/officeDocument/2006/relationships/slide" Target="/ppt/slides/slide2.xml" Id="R6295722daab549eb" /><Relationship Type="http://schemas.openxmlformats.org/officeDocument/2006/relationships/slide" Target="/ppt/slides/slide3.xml" Id="R5e868152c7664641" /><Relationship Type="http://schemas.openxmlformats.org/officeDocument/2006/relationships/slide" Target="/ppt/slides/slide4.xml" Id="R1243dd9180cf43e9" /><Relationship Type="http://schemas.openxmlformats.org/officeDocument/2006/relationships/slide" Target="/ppt/slides/slide5.xml" Id="R9ab57898abc944e7" /><Relationship Type="http://schemas.openxmlformats.org/officeDocument/2006/relationships/slide" Target="/ppt/slides/slide6.xml" Id="R3d07b0cc550a4796" /><Relationship Type="http://schemas.openxmlformats.org/officeDocument/2006/relationships/slide" Target="/ppt/slides/slide7.xml" Id="Rc8d35837177946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92934199c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3b295f7f6477d" /><Relationship Type="http://schemas.openxmlformats.org/officeDocument/2006/relationships/theme" Target="/ppt/slideMasters/theme/theme1.xml" Id="R4f7399e1e13f46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b3b295f7f6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823b8bab54b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f3a42936642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cdbedc584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de34294004e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89e8456fb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244eb9c3948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4f1eff9e9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 ELEKTRO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60 109 842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11 191 201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8 735 099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1 783 099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15 993 198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HENWILL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Sandvollveien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1425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916 760 655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ELEKTRO AS</a:t>
            </a:r>
          </a:p>
        </p:txBody>
      </p:sp>
    </p:spTree>
  </p:cSld>
  <p:clrMapOvr>
    <a:masterClrMapping xmlns:a="http://schemas.openxmlformats.org/drawingml/2006/main"/>
  </p:clrMapOvr>
</p:sld>
</file>