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59de9195b14d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604248e1b24649"/>
  </p:sldMasterIdLst>
  <p:sldIdLst>
    <p:sldId xmlns:r="http://schemas.openxmlformats.org/officeDocument/2006/relationships" id="256" r:id="R991817cdf1dc4ef0"/>
    <p:sldId xmlns:r="http://schemas.openxmlformats.org/officeDocument/2006/relationships" id="257" r:id="Rf2b87ee97a7d47b1"/>
    <p:sldId xmlns:r="http://schemas.openxmlformats.org/officeDocument/2006/relationships" id="258" r:id="R750996f6861b46c8"/>
    <p:sldId xmlns:r="http://schemas.openxmlformats.org/officeDocument/2006/relationships" id="259" r:id="R3d00c860e96b4815"/>
    <p:sldId xmlns:r="http://schemas.openxmlformats.org/officeDocument/2006/relationships" id="260" r:id="R4e1e2d40d16e4761"/>
    <p:sldId xmlns:r="http://schemas.openxmlformats.org/officeDocument/2006/relationships" id="261" r:id="Rd40fee54a2034a89"/>
    <p:sldId xmlns:r="http://schemas.openxmlformats.org/officeDocument/2006/relationships" id="262" r:id="R18502ba4457d4b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604248e1b24649" /><Relationship Type="http://schemas.openxmlformats.org/officeDocument/2006/relationships/slide" Target="/ppt/slides/slide1.xml" Id="R991817cdf1dc4ef0" /><Relationship Type="http://schemas.openxmlformats.org/officeDocument/2006/relationships/slide" Target="/ppt/slides/slide2.xml" Id="Rf2b87ee97a7d47b1" /><Relationship Type="http://schemas.openxmlformats.org/officeDocument/2006/relationships/slide" Target="/ppt/slides/slide3.xml" Id="R750996f6861b46c8" /><Relationship Type="http://schemas.openxmlformats.org/officeDocument/2006/relationships/slide" Target="/ppt/slides/slide4.xml" Id="R3d00c860e96b4815" /><Relationship Type="http://schemas.openxmlformats.org/officeDocument/2006/relationships/slide" Target="/ppt/slides/slide5.xml" Id="R4e1e2d40d16e4761" /><Relationship Type="http://schemas.openxmlformats.org/officeDocument/2006/relationships/slide" Target="/ppt/slides/slide6.xml" Id="Rd40fee54a2034a89" /><Relationship Type="http://schemas.openxmlformats.org/officeDocument/2006/relationships/slide" Target="/ppt/slides/slide7.xml" Id="R18502ba4457d4b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616910c62f4f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15e1312d545f4" /><Relationship Type="http://schemas.openxmlformats.org/officeDocument/2006/relationships/theme" Target="/ppt/slideMasters/theme/theme1.xml" Id="Rb4cdd9007a6745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115e1312d545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79aeaef7949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0fb4f1ff341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c2b63c6c94e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1836e87af4f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e6c8bc9994a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b4e695b754c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40bfe139643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VENTIBYGG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VENTIBYGG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VENTIBYGG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VENTIBYGG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VENTIBYGG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VENTIBYGG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8 288 644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534 544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1 316 133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VENTIBYGG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VENTIBYGG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Nye Sædalsveien 100B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5099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info@ventibygg.no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www.ventibygg.no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916 767 307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VENTIBYGG AS</a:t>
            </a:r>
          </a:p>
        </p:txBody>
      </p:sp>
    </p:spTree>
  </p:cSld>
  <p:clrMapOvr>
    <a:masterClrMapping xmlns:a="http://schemas.openxmlformats.org/drawingml/2006/main"/>
  </p:clrMapOvr>
</p:sld>
</file>