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495cd9f50348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4c7279b3ac4d7d"/>
  </p:sldMasterIdLst>
  <p:sldIdLst>
    <p:sldId xmlns:r="http://schemas.openxmlformats.org/officeDocument/2006/relationships" id="256" r:id="Rd2ac910d6f9443aa"/>
    <p:sldId xmlns:r="http://schemas.openxmlformats.org/officeDocument/2006/relationships" id="257" r:id="R255847342578462a"/>
    <p:sldId xmlns:r="http://schemas.openxmlformats.org/officeDocument/2006/relationships" id="258" r:id="Rb60dffa1d2f7403a"/>
    <p:sldId xmlns:r="http://schemas.openxmlformats.org/officeDocument/2006/relationships" id="259" r:id="Rbc4e368eb4cf4497"/>
    <p:sldId xmlns:r="http://schemas.openxmlformats.org/officeDocument/2006/relationships" id="260" r:id="Rb3c983ab3aa142de"/>
    <p:sldId xmlns:r="http://schemas.openxmlformats.org/officeDocument/2006/relationships" id="261" r:id="Raa39810566b942cf"/>
    <p:sldId xmlns:r="http://schemas.openxmlformats.org/officeDocument/2006/relationships" id="262" r:id="Ra890e581a03a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c7279b3ac4d7d" /><Relationship Type="http://schemas.openxmlformats.org/officeDocument/2006/relationships/slide" Target="/ppt/slides/slide1.xml" Id="Rd2ac910d6f9443aa" /><Relationship Type="http://schemas.openxmlformats.org/officeDocument/2006/relationships/slide" Target="/ppt/slides/slide2.xml" Id="R255847342578462a" /><Relationship Type="http://schemas.openxmlformats.org/officeDocument/2006/relationships/slide" Target="/ppt/slides/slide3.xml" Id="Rb60dffa1d2f7403a" /><Relationship Type="http://schemas.openxmlformats.org/officeDocument/2006/relationships/slide" Target="/ppt/slides/slide4.xml" Id="Rbc4e368eb4cf4497" /><Relationship Type="http://schemas.openxmlformats.org/officeDocument/2006/relationships/slide" Target="/ppt/slides/slide5.xml" Id="Rb3c983ab3aa142de" /><Relationship Type="http://schemas.openxmlformats.org/officeDocument/2006/relationships/slide" Target="/ppt/slides/slide6.xml" Id="Raa39810566b942cf" /><Relationship Type="http://schemas.openxmlformats.org/officeDocument/2006/relationships/slide" Target="/ppt/slides/slide7.xml" Id="Ra890e581a03a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db1ad57924d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3dabeba034a6b" /><Relationship Type="http://schemas.openxmlformats.org/officeDocument/2006/relationships/theme" Target="/ppt/slideMasters/theme/theme1.xml" Id="R5746dd0fdf4f49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23dabeba03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cf8ffffe440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68d83f290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4e591befb40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9490432cf45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db29fb0f34a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f5d81607a4a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cc201c7d0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TRØITE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TRØITE HOLDING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525 234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9 829 181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10 044 024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FJERDINGEN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Trøite Østre Vestre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916 768 109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TRØITE HOLDING AS</a:t>
            </a:r>
          </a:p>
        </p:txBody>
      </p:sp>
    </p:spTree>
  </p:cSld>
  <p:clrMapOvr>
    <a:masterClrMapping xmlns:a="http://schemas.openxmlformats.org/drawingml/2006/main"/>
  </p:clrMapOvr>
</p:sld>
</file>