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d204d3233840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f523dafe714ca9"/>
  </p:sldMasterIdLst>
  <p:sldIdLst>
    <p:sldId xmlns:r="http://schemas.openxmlformats.org/officeDocument/2006/relationships" id="256" r:id="R8b950823e5594383"/>
    <p:sldId xmlns:r="http://schemas.openxmlformats.org/officeDocument/2006/relationships" id="257" r:id="R417f49cab1a64adf"/>
    <p:sldId xmlns:r="http://schemas.openxmlformats.org/officeDocument/2006/relationships" id="258" r:id="Rd756b64153f34e8d"/>
    <p:sldId xmlns:r="http://schemas.openxmlformats.org/officeDocument/2006/relationships" id="259" r:id="R866ca9f39fb444a1"/>
    <p:sldId xmlns:r="http://schemas.openxmlformats.org/officeDocument/2006/relationships" id="260" r:id="R1f444ad9f41f4db2"/>
    <p:sldId xmlns:r="http://schemas.openxmlformats.org/officeDocument/2006/relationships" id="261" r:id="Ree70bb80360f4b60"/>
    <p:sldId xmlns:r="http://schemas.openxmlformats.org/officeDocument/2006/relationships" id="262" r:id="R25047d7b6b4f4e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f523dafe714ca9" /><Relationship Type="http://schemas.openxmlformats.org/officeDocument/2006/relationships/slide" Target="/ppt/slides/slide1.xml" Id="R8b950823e5594383" /><Relationship Type="http://schemas.openxmlformats.org/officeDocument/2006/relationships/slide" Target="/ppt/slides/slide2.xml" Id="R417f49cab1a64adf" /><Relationship Type="http://schemas.openxmlformats.org/officeDocument/2006/relationships/slide" Target="/ppt/slides/slide3.xml" Id="Rd756b64153f34e8d" /><Relationship Type="http://schemas.openxmlformats.org/officeDocument/2006/relationships/slide" Target="/ppt/slides/slide4.xml" Id="R866ca9f39fb444a1" /><Relationship Type="http://schemas.openxmlformats.org/officeDocument/2006/relationships/slide" Target="/ppt/slides/slide5.xml" Id="R1f444ad9f41f4db2" /><Relationship Type="http://schemas.openxmlformats.org/officeDocument/2006/relationships/slide" Target="/ppt/slides/slide6.xml" Id="Ree70bb80360f4b60" /><Relationship Type="http://schemas.openxmlformats.org/officeDocument/2006/relationships/slide" Target="/ppt/slides/slide7.xml" Id="R25047d7b6b4f4e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5e442ed21343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fd48e94c240a6" /><Relationship Type="http://schemas.openxmlformats.org/officeDocument/2006/relationships/theme" Target="/ppt/slideMasters/theme/theme1.xml" Id="R9fdeb860e7de4c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9fd48e94c240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07c16391144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fa8777e764a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5343bfce548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aa5ba689145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447576cb445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686e68c6e42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fc6dd24df47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TITLESTAD &amp; HAUGER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TITLESTAD &amp; HAUGER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−383 955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1 829 610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14 717 619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14 901 033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IVARSON SVEIN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55 83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916 770 049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