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3d9d0550d5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56a4d76b64c62"/>
  </p:sldMasterIdLst>
  <p:sldIdLst>
    <p:sldId xmlns:r="http://schemas.openxmlformats.org/officeDocument/2006/relationships" id="256" r:id="R5b880dd8f92242d2"/>
    <p:sldId xmlns:r="http://schemas.openxmlformats.org/officeDocument/2006/relationships" id="257" r:id="Refb1261fed7142cf"/>
    <p:sldId xmlns:r="http://schemas.openxmlformats.org/officeDocument/2006/relationships" id="258" r:id="R005fe630dc95467d"/>
    <p:sldId xmlns:r="http://schemas.openxmlformats.org/officeDocument/2006/relationships" id="259" r:id="R01ae4e821e534c03"/>
    <p:sldId xmlns:r="http://schemas.openxmlformats.org/officeDocument/2006/relationships" id="260" r:id="Rce48e47b356c458e"/>
    <p:sldId xmlns:r="http://schemas.openxmlformats.org/officeDocument/2006/relationships" id="261" r:id="Ra3711a45233a4f38"/>
    <p:sldId xmlns:r="http://schemas.openxmlformats.org/officeDocument/2006/relationships" id="262" r:id="R4562d3148288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56a4d76b64c62" /><Relationship Type="http://schemas.openxmlformats.org/officeDocument/2006/relationships/slide" Target="/ppt/slides/slide1.xml" Id="R5b880dd8f92242d2" /><Relationship Type="http://schemas.openxmlformats.org/officeDocument/2006/relationships/slide" Target="/ppt/slides/slide2.xml" Id="Refb1261fed7142cf" /><Relationship Type="http://schemas.openxmlformats.org/officeDocument/2006/relationships/slide" Target="/ppt/slides/slide3.xml" Id="R005fe630dc95467d" /><Relationship Type="http://schemas.openxmlformats.org/officeDocument/2006/relationships/slide" Target="/ppt/slides/slide4.xml" Id="R01ae4e821e534c03" /><Relationship Type="http://schemas.openxmlformats.org/officeDocument/2006/relationships/slide" Target="/ppt/slides/slide5.xml" Id="Rce48e47b356c458e" /><Relationship Type="http://schemas.openxmlformats.org/officeDocument/2006/relationships/slide" Target="/ppt/slides/slide6.xml" Id="Ra3711a45233a4f38" /><Relationship Type="http://schemas.openxmlformats.org/officeDocument/2006/relationships/slide" Target="/ppt/slides/slide7.xml" Id="R4562d3148288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55ff43f7e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5ff70e6fb4870" /><Relationship Type="http://schemas.openxmlformats.org/officeDocument/2006/relationships/theme" Target="/ppt/slideMasters/theme/theme1.xml" Id="Rd3231876bf17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5ff70e6fb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1ec10481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7b22e969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1691ebe39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7ed5af024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c754144d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dde376d8f46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972d2a06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