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7e0daf3cd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6a193eef34d1a"/>
  </p:sldMasterIdLst>
  <p:sldIdLst>
    <p:sldId xmlns:r="http://schemas.openxmlformats.org/officeDocument/2006/relationships" id="256" r:id="R58910a81ae4e4bda"/>
    <p:sldId xmlns:r="http://schemas.openxmlformats.org/officeDocument/2006/relationships" id="257" r:id="Rf994dcb424a949e1"/>
    <p:sldId xmlns:r="http://schemas.openxmlformats.org/officeDocument/2006/relationships" id="258" r:id="R671288de9ba84254"/>
    <p:sldId xmlns:r="http://schemas.openxmlformats.org/officeDocument/2006/relationships" id="259" r:id="R95cdf3da5bf64e61"/>
    <p:sldId xmlns:r="http://schemas.openxmlformats.org/officeDocument/2006/relationships" id="260" r:id="R1c614e2218784d45"/>
    <p:sldId xmlns:r="http://schemas.openxmlformats.org/officeDocument/2006/relationships" id="261" r:id="Rc7f7068649914750"/>
    <p:sldId xmlns:r="http://schemas.openxmlformats.org/officeDocument/2006/relationships" id="262" r:id="Rdad6ea2c2220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6a193eef34d1a" /><Relationship Type="http://schemas.openxmlformats.org/officeDocument/2006/relationships/slide" Target="/ppt/slides/slide1.xml" Id="R58910a81ae4e4bda" /><Relationship Type="http://schemas.openxmlformats.org/officeDocument/2006/relationships/slide" Target="/ppt/slides/slide2.xml" Id="Rf994dcb424a949e1" /><Relationship Type="http://schemas.openxmlformats.org/officeDocument/2006/relationships/slide" Target="/ppt/slides/slide3.xml" Id="R671288de9ba84254" /><Relationship Type="http://schemas.openxmlformats.org/officeDocument/2006/relationships/slide" Target="/ppt/slides/slide4.xml" Id="R95cdf3da5bf64e61" /><Relationship Type="http://schemas.openxmlformats.org/officeDocument/2006/relationships/slide" Target="/ppt/slides/slide5.xml" Id="R1c614e2218784d45" /><Relationship Type="http://schemas.openxmlformats.org/officeDocument/2006/relationships/slide" Target="/ppt/slides/slide6.xml" Id="Rc7f7068649914750" /><Relationship Type="http://schemas.openxmlformats.org/officeDocument/2006/relationships/slide" Target="/ppt/slides/slide7.xml" Id="Rdad6ea2c2220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275f5897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7d91589f94c78" /><Relationship Type="http://schemas.openxmlformats.org/officeDocument/2006/relationships/theme" Target="/ppt/slideMasters/theme/theme1.xml" Id="R4314b500391a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7d91589f9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8a431e95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776283fa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b1a188f08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5d04fb53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37d45da9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38677d9b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ecea70f7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MORISSA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MORISSA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13 163 967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MACE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STIAN TOFTDAHL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TOFTDAHL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ALEXANDER LINDEMAN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LINDEMAN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EDVARDSEN LINDEMAN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