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71b9c63174e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a6c618e84d451e"/>
  </p:sldMasterIdLst>
  <p:sldIdLst>
    <p:sldId xmlns:r="http://schemas.openxmlformats.org/officeDocument/2006/relationships" id="256" r:id="R8aeeffb63d5146f5"/>
    <p:sldId xmlns:r="http://schemas.openxmlformats.org/officeDocument/2006/relationships" id="257" r:id="R3a64ae825ed74bed"/>
    <p:sldId xmlns:r="http://schemas.openxmlformats.org/officeDocument/2006/relationships" id="258" r:id="R1e0d6714ed884adf"/>
    <p:sldId xmlns:r="http://schemas.openxmlformats.org/officeDocument/2006/relationships" id="259" r:id="R9ef9c81685f941d1"/>
    <p:sldId xmlns:r="http://schemas.openxmlformats.org/officeDocument/2006/relationships" id="260" r:id="R39991da42773482e"/>
    <p:sldId xmlns:r="http://schemas.openxmlformats.org/officeDocument/2006/relationships" id="261" r:id="R45a9f156022a40b4"/>
    <p:sldId xmlns:r="http://schemas.openxmlformats.org/officeDocument/2006/relationships" id="262" r:id="R534ad025cfd2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a6c618e84d451e" /><Relationship Type="http://schemas.openxmlformats.org/officeDocument/2006/relationships/slide" Target="/ppt/slides/slide1.xml" Id="R8aeeffb63d5146f5" /><Relationship Type="http://schemas.openxmlformats.org/officeDocument/2006/relationships/slide" Target="/ppt/slides/slide2.xml" Id="R3a64ae825ed74bed" /><Relationship Type="http://schemas.openxmlformats.org/officeDocument/2006/relationships/slide" Target="/ppt/slides/slide3.xml" Id="R1e0d6714ed884adf" /><Relationship Type="http://schemas.openxmlformats.org/officeDocument/2006/relationships/slide" Target="/ppt/slides/slide4.xml" Id="R9ef9c81685f941d1" /><Relationship Type="http://schemas.openxmlformats.org/officeDocument/2006/relationships/slide" Target="/ppt/slides/slide5.xml" Id="R39991da42773482e" /><Relationship Type="http://schemas.openxmlformats.org/officeDocument/2006/relationships/slide" Target="/ppt/slides/slide6.xml" Id="R45a9f156022a40b4" /><Relationship Type="http://schemas.openxmlformats.org/officeDocument/2006/relationships/slide" Target="/ppt/slides/slide7.xml" Id="R534ad025cfd2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d37e5193a41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bf4f1551473d" /><Relationship Type="http://schemas.openxmlformats.org/officeDocument/2006/relationships/theme" Target="/ppt/slideMasters/theme/theme1.xml" Id="R8a68c439d615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bfbf4f1551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d834ef61e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3329fe2241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b13da41ad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8a286aec1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a3fb48c8641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18cacbb44f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0010fe668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