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42e957006f40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83c487ffbc4640"/>
  </p:sldMasterIdLst>
  <p:sldIdLst>
    <p:sldId xmlns:r="http://schemas.openxmlformats.org/officeDocument/2006/relationships" id="256" r:id="R56d3923f727f46c7"/>
    <p:sldId xmlns:r="http://schemas.openxmlformats.org/officeDocument/2006/relationships" id="257" r:id="R37dd466e250a464a"/>
    <p:sldId xmlns:r="http://schemas.openxmlformats.org/officeDocument/2006/relationships" id="258" r:id="Rb13410958a7e416f"/>
    <p:sldId xmlns:r="http://schemas.openxmlformats.org/officeDocument/2006/relationships" id="259" r:id="R550c481bd9c346e6"/>
    <p:sldId xmlns:r="http://schemas.openxmlformats.org/officeDocument/2006/relationships" id="260" r:id="R91bbe6e15b6147c1"/>
    <p:sldId xmlns:r="http://schemas.openxmlformats.org/officeDocument/2006/relationships" id="261" r:id="R843f75f0e09a4c84"/>
    <p:sldId xmlns:r="http://schemas.openxmlformats.org/officeDocument/2006/relationships" id="262" r:id="R87d1ebe24ecf43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83c487ffbc4640" /><Relationship Type="http://schemas.openxmlformats.org/officeDocument/2006/relationships/slide" Target="/ppt/slides/slide1.xml" Id="R56d3923f727f46c7" /><Relationship Type="http://schemas.openxmlformats.org/officeDocument/2006/relationships/slide" Target="/ppt/slides/slide2.xml" Id="R37dd466e250a464a" /><Relationship Type="http://schemas.openxmlformats.org/officeDocument/2006/relationships/slide" Target="/ppt/slides/slide3.xml" Id="Rb13410958a7e416f" /><Relationship Type="http://schemas.openxmlformats.org/officeDocument/2006/relationships/slide" Target="/ppt/slides/slide4.xml" Id="R550c481bd9c346e6" /><Relationship Type="http://schemas.openxmlformats.org/officeDocument/2006/relationships/slide" Target="/ppt/slides/slide5.xml" Id="R91bbe6e15b6147c1" /><Relationship Type="http://schemas.openxmlformats.org/officeDocument/2006/relationships/slide" Target="/ppt/slides/slide6.xml" Id="R843f75f0e09a4c84" /><Relationship Type="http://schemas.openxmlformats.org/officeDocument/2006/relationships/slide" Target="/ppt/slides/slide7.xml" Id="R87d1ebe24ecf43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c550771bee47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6e8df0ed37424e" /><Relationship Type="http://schemas.openxmlformats.org/officeDocument/2006/relationships/theme" Target="/ppt/slideMasters/theme/theme1.xml" Id="Re0dfce0d21d64c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6e8df0ed3742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7aad9a59f247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9559cf86a243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ca58d45a543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5d236ea4a947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82722c6ce44c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df610a92184f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dd6050409144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K TOFTEGAARD LTD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K TOFTEGAARD LTD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K TOFTEGAARD LTD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K TOFTEGAARD LTD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K TOFTEGAARD LTD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K TOFTEGAARD LTD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−64 073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−67 781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1 061 700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K TOFTEGAARD LTD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 NYDAL DAHM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K TOFTEGAARD LTD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Osvegen 142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5227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916 790 147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K TOFTEGAARD LTD</a:t>
            </a:r>
          </a:p>
        </p:txBody>
      </p:sp>
    </p:spTree>
  </p:cSld>
  <p:clrMapOvr>
    <a:masterClrMapping xmlns:a="http://schemas.openxmlformats.org/drawingml/2006/main"/>
  </p:clrMapOvr>
</p:sld>
</file>