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7801553e1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50eda3b06437e"/>
  </p:sldMasterIdLst>
  <p:sldIdLst>
    <p:sldId xmlns:r="http://schemas.openxmlformats.org/officeDocument/2006/relationships" id="256" r:id="Rf0e555d6d33847cd"/>
    <p:sldId xmlns:r="http://schemas.openxmlformats.org/officeDocument/2006/relationships" id="257" r:id="Rb72323785c6a4cbc"/>
    <p:sldId xmlns:r="http://schemas.openxmlformats.org/officeDocument/2006/relationships" id="258" r:id="R0f2d55003a404ff2"/>
    <p:sldId xmlns:r="http://schemas.openxmlformats.org/officeDocument/2006/relationships" id="259" r:id="R282a1d1c2b204138"/>
    <p:sldId xmlns:r="http://schemas.openxmlformats.org/officeDocument/2006/relationships" id="260" r:id="R14699ec0c9fb4326"/>
    <p:sldId xmlns:r="http://schemas.openxmlformats.org/officeDocument/2006/relationships" id="261" r:id="R50e7ad62c93e49bd"/>
    <p:sldId xmlns:r="http://schemas.openxmlformats.org/officeDocument/2006/relationships" id="262" r:id="R17e7fb59fc13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50eda3b06437e" /><Relationship Type="http://schemas.openxmlformats.org/officeDocument/2006/relationships/slide" Target="/ppt/slides/slide1.xml" Id="Rf0e555d6d33847cd" /><Relationship Type="http://schemas.openxmlformats.org/officeDocument/2006/relationships/slide" Target="/ppt/slides/slide2.xml" Id="Rb72323785c6a4cbc" /><Relationship Type="http://schemas.openxmlformats.org/officeDocument/2006/relationships/slide" Target="/ppt/slides/slide3.xml" Id="R0f2d55003a404ff2" /><Relationship Type="http://schemas.openxmlformats.org/officeDocument/2006/relationships/slide" Target="/ppt/slides/slide4.xml" Id="R282a1d1c2b204138" /><Relationship Type="http://schemas.openxmlformats.org/officeDocument/2006/relationships/slide" Target="/ppt/slides/slide5.xml" Id="R14699ec0c9fb4326" /><Relationship Type="http://schemas.openxmlformats.org/officeDocument/2006/relationships/slide" Target="/ppt/slides/slide6.xml" Id="R50e7ad62c93e49bd" /><Relationship Type="http://schemas.openxmlformats.org/officeDocument/2006/relationships/slide" Target="/ppt/slides/slide7.xml" Id="R17e7fb59fc13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a13976473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5fe66b92a43ae" /><Relationship Type="http://schemas.openxmlformats.org/officeDocument/2006/relationships/theme" Target="/ppt/slideMasters/theme/theme1.xml" Id="R57a1f2d04759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5fe66b92a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6a5c89010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0e7196183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f83833fc9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ac5d017e7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119df7a0e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1b2502579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2ec72faad4b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WARA PROSJEKTADMINISTRASJON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WARA PROSJEKTADMINISTRASJON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WARA PROSJEKTADMINISTRASJON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WARA PROSJEKTADMINISTRASJON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WARA PROSJEKTADMINISTRASJON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WARA PROSJEKTADMINISTRASJON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1 105 677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1 355 677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WARA PROSJEKTADMINISTRASJON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WARA ROY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WARA PROSJEKTADMINISTRASJON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3518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916 814 445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WARA PROSJEKTADMINISTRASJON AS</a:t>
            </a:r>
          </a:p>
        </p:txBody>
      </p:sp>
    </p:spTree>
  </p:cSld>
  <p:clrMapOvr>
    <a:masterClrMapping xmlns:a="http://schemas.openxmlformats.org/drawingml/2006/main"/>
  </p:clrMapOvr>
</p:sld>
</file>