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28dfdd31df40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df0a912fce4bdc"/>
  </p:sldMasterIdLst>
  <p:sldIdLst>
    <p:sldId xmlns:r="http://schemas.openxmlformats.org/officeDocument/2006/relationships" id="256" r:id="R9f5aff67cbe44e77"/>
    <p:sldId xmlns:r="http://schemas.openxmlformats.org/officeDocument/2006/relationships" id="257" r:id="R6a573301d5ce444c"/>
    <p:sldId xmlns:r="http://schemas.openxmlformats.org/officeDocument/2006/relationships" id="258" r:id="R8885445cae5a4a19"/>
    <p:sldId xmlns:r="http://schemas.openxmlformats.org/officeDocument/2006/relationships" id="259" r:id="Re19e4b12569b4f63"/>
    <p:sldId xmlns:r="http://schemas.openxmlformats.org/officeDocument/2006/relationships" id="260" r:id="Rb7de986c80cf4b91"/>
    <p:sldId xmlns:r="http://schemas.openxmlformats.org/officeDocument/2006/relationships" id="261" r:id="Rd93ffb4f10dc40a0"/>
    <p:sldId xmlns:r="http://schemas.openxmlformats.org/officeDocument/2006/relationships" id="262" r:id="R9f6db5bbd34e45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df0a912fce4bdc" /><Relationship Type="http://schemas.openxmlformats.org/officeDocument/2006/relationships/slide" Target="/ppt/slides/slide1.xml" Id="R9f5aff67cbe44e77" /><Relationship Type="http://schemas.openxmlformats.org/officeDocument/2006/relationships/slide" Target="/ppt/slides/slide2.xml" Id="R6a573301d5ce444c" /><Relationship Type="http://schemas.openxmlformats.org/officeDocument/2006/relationships/slide" Target="/ppt/slides/slide3.xml" Id="R8885445cae5a4a19" /><Relationship Type="http://schemas.openxmlformats.org/officeDocument/2006/relationships/slide" Target="/ppt/slides/slide4.xml" Id="Re19e4b12569b4f63" /><Relationship Type="http://schemas.openxmlformats.org/officeDocument/2006/relationships/slide" Target="/ppt/slides/slide5.xml" Id="Rb7de986c80cf4b91" /><Relationship Type="http://schemas.openxmlformats.org/officeDocument/2006/relationships/slide" Target="/ppt/slides/slide6.xml" Id="Rd93ffb4f10dc40a0" /><Relationship Type="http://schemas.openxmlformats.org/officeDocument/2006/relationships/slide" Target="/ppt/slides/slide7.xml" Id="R9f6db5bbd34e45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6d1aec0d2a4a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568b508c6429e" /><Relationship Type="http://schemas.openxmlformats.org/officeDocument/2006/relationships/theme" Target="/ppt/slideMasters/theme/theme1.xml" Id="Rf990f74c540c4e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5568b508c642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33205cc5e45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0d4750f5f44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e0fd5fe834a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a81a7813c42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f2ba3efb14c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0cf0d82b146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3d70a5d6c4e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FINNJORD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FINNJORD REGNSKAP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1 112 650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329 780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MYRVANG ROLF BJARNE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Hjalmar Johansens gate 308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9007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916 819 773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FINNJORD REGNSKAP AS</a:t>
            </a:r>
          </a:p>
        </p:txBody>
      </p:sp>
    </p:spTree>
  </p:cSld>
  <p:clrMapOvr>
    <a:masterClrMapping xmlns:a="http://schemas.openxmlformats.org/drawingml/2006/main"/>
  </p:clrMapOvr>
</p:sld>
</file>