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78660d875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e178052fa4981"/>
  </p:sldMasterIdLst>
  <p:sldIdLst>
    <p:sldId xmlns:r="http://schemas.openxmlformats.org/officeDocument/2006/relationships" id="256" r:id="R7046794a3cea4c7c"/>
    <p:sldId xmlns:r="http://schemas.openxmlformats.org/officeDocument/2006/relationships" id="257" r:id="R112fa4fc82c8439c"/>
    <p:sldId xmlns:r="http://schemas.openxmlformats.org/officeDocument/2006/relationships" id="258" r:id="R25d181e641c44ba3"/>
    <p:sldId xmlns:r="http://schemas.openxmlformats.org/officeDocument/2006/relationships" id="259" r:id="Rf3284c6adb924373"/>
    <p:sldId xmlns:r="http://schemas.openxmlformats.org/officeDocument/2006/relationships" id="260" r:id="Rf34e48627f534329"/>
    <p:sldId xmlns:r="http://schemas.openxmlformats.org/officeDocument/2006/relationships" id="261" r:id="Rb0d9b01c6eba4022"/>
    <p:sldId xmlns:r="http://schemas.openxmlformats.org/officeDocument/2006/relationships" id="262" r:id="R2e3506959c7d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e178052fa4981" /><Relationship Type="http://schemas.openxmlformats.org/officeDocument/2006/relationships/slide" Target="/ppt/slides/slide1.xml" Id="R7046794a3cea4c7c" /><Relationship Type="http://schemas.openxmlformats.org/officeDocument/2006/relationships/slide" Target="/ppt/slides/slide2.xml" Id="R112fa4fc82c8439c" /><Relationship Type="http://schemas.openxmlformats.org/officeDocument/2006/relationships/slide" Target="/ppt/slides/slide3.xml" Id="R25d181e641c44ba3" /><Relationship Type="http://schemas.openxmlformats.org/officeDocument/2006/relationships/slide" Target="/ppt/slides/slide4.xml" Id="Rf3284c6adb924373" /><Relationship Type="http://schemas.openxmlformats.org/officeDocument/2006/relationships/slide" Target="/ppt/slides/slide5.xml" Id="Rf34e48627f534329" /><Relationship Type="http://schemas.openxmlformats.org/officeDocument/2006/relationships/slide" Target="/ppt/slides/slide6.xml" Id="Rb0d9b01c6eba4022" /><Relationship Type="http://schemas.openxmlformats.org/officeDocument/2006/relationships/slide" Target="/ppt/slides/slide7.xml" Id="R2e3506959c7d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77b337ec2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6d0c59064b27" /><Relationship Type="http://schemas.openxmlformats.org/officeDocument/2006/relationships/theme" Target="/ppt/slideMasters/theme/theme1.xml" Id="Rae3f5489b746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56d0c5906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00cf731414a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13d1623441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d06cbb39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1329d7b7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2e3d5efb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c9f4b1924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3fa008030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ERICHSEN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ERICHSEN MASKIN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1 697 821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4 854 894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ERICHSEN JAN BØEN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jan.erichsen.maskin@live.no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ERICHSEN MASKIN AS</a:t>
            </a:r>
          </a:p>
        </p:txBody>
      </p:sp>
    </p:spTree>
  </p:cSld>
  <p:clrMapOvr>
    <a:masterClrMapping xmlns:a="http://schemas.openxmlformats.org/drawingml/2006/main"/>
  </p:clrMapOvr>
</p:sld>
</file>