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4bb87dbced45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26eb51db7e47a9"/>
  </p:sldMasterIdLst>
  <p:sldIdLst>
    <p:sldId xmlns:r="http://schemas.openxmlformats.org/officeDocument/2006/relationships" id="256" r:id="R8e035bfb06624268"/>
    <p:sldId xmlns:r="http://schemas.openxmlformats.org/officeDocument/2006/relationships" id="257" r:id="R8c44a20636a4422f"/>
    <p:sldId xmlns:r="http://schemas.openxmlformats.org/officeDocument/2006/relationships" id="258" r:id="R3a025bb8b58847f2"/>
    <p:sldId xmlns:r="http://schemas.openxmlformats.org/officeDocument/2006/relationships" id="259" r:id="R958bc30c8f364ae1"/>
    <p:sldId xmlns:r="http://schemas.openxmlformats.org/officeDocument/2006/relationships" id="260" r:id="R695007d02ec043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26eb51db7e47a9" /><Relationship Type="http://schemas.openxmlformats.org/officeDocument/2006/relationships/slide" Target="/ppt/slides/slide1.xml" Id="R8e035bfb06624268" /><Relationship Type="http://schemas.openxmlformats.org/officeDocument/2006/relationships/slide" Target="/ppt/slides/slide2.xml" Id="R8c44a20636a4422f" /><Relationship Type="http://schemas.openxmlformats.org/officeDocument/2006/relationships/slide" Target="/ppt/slides/slide3.xml" Id="R3a025bb8b58847f2" /><Relationship Type="http://schemas.openxmlformats.org/officeDocument/2006/relationships/slide" Target="/ppt/slides/slide4.xml" Id="R958bc30c8f364ae1" /><Relationship Type="http://schemas.openxmlformats.org/officeDocument/2006/relationships/slide" Target="/ppt/slides/slide5.xml" Id="R695007d02ec043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785521c60646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30a75a96847a2" /><Relationship Type="http://schemas.openxmlformats.org/officeDocument/2006/relationships/theme" Target="/ppt/slideMasters/theme/theme1.xml" Id="R343111166b5446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b30a75a96847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f724a167f4a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df703f43a49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089cedc9346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e1bdb07c440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b6228755444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TYSVÆR MÅLLAG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MÅLLAG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TYSVÆR MÅLLAG ble etablert [år] og holder til i Skjoldastraumen.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MÅLLAG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MÅLLAG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MÅLLAG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Audhild Drivdal Frøyland, Romsalandsvegen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5567 Skjoldastraumen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a.d.froyland@gmail.com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916 822 464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MÅLLAG</a:t>
            </a:r>
          </a:p>
        </p:txBody>
      </p:sp>
    </p:spTree>
  </p:cSld>
  <p:clrMapOvr>
    <a:masterClrMapping xmlns:a="http://schemas.openxmlformats.org/drawingml/2006/main"/>
  </p:clrMapOvr>
</p:sld>
</file>