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81f6fe67ed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fe92ab8684691"/>
  </p:sldMasterIdLst>
  <p:sldIdLst>
    <p:sldId xmlns:r="http://schemas.openxmlformats.org/officeDocument/2006/relationships" id="256" r:id="R594d1d5e5e794f80"/>
    <p:sldId xmlns:r="http://schemas.openxmlformats.org/officeDocument/2006/relationships" id="257" r:id="Raab054b23afd48ea"/>
    <p:sldId xmlns:r="http://schemas.openxmlformats.org/officeDocument/2006/relationships" id="258" r:id="R1afd56deaddd48d7"/>
    <p:sldId xmlns:r="http://schemas.openxmlformats.org/officeDocument/2006/relationships" id="259" r:id="R56365ce57c754260"/>
    <p:sldId xmlns:r="http://schemas.openxmlformats.org/officeDocument/2006/relationships" id="260" r:id="R943be26d90c244f1"/>
    <p:sldId xmlns:r="http://schemas.openxmlformats.org/officeDocument/2006/relationships" id="261" r:id="Rc89c9025a8b64311"/>
    <p:sldId xmlns:r="http://schemas.openxmlformats.org/officeDocument/2006/relationships" id="262" r:id="Rc2ea0b1f2ad8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fe92ab8684691" /><Relationship Type="http://schemas.openxmlformats.org/officeDocument/2006/relationships/slide" Target="/ppt/slides/slide1.xml" Id="R594d1d5e5e794f80" /><Relationship Type="http://schemas.openxmlformats.org/officeDocument/2006/relationships/slide" Target="/ppt/slides/slide2.xml" Id="Raab054b23afd48ea" /><Relationship Type="http://schemas.openxmlformats.org/officeDocument/2006/relationships/slide" Target="/ppt/slides/slide3.xml" Id="R1afd56deaddd48d7" /><Relationship Type="http://schemas.openxmlformats.org/officeDocument/2006/relationships/slide" Target="/ppt/slides/slide4.xml" Id="R56365ce57c754260" /><Relationship Type="http://schemas.openxmlformats.org/officeDocument/2006/relationships/slide" Target="/ppt/slides/slide5.xml" Id="R943be26d90c244f1" /><Relationship Type="http://schemas.openxmlformats.org/officeDocument/2006/relationships/slide" Target="/ppt/slides/slide6.xml" Id="Rc89c9025a8b64311" /><Relationship Type="http://schemas.openxmlformats.org/officeDocument/2006/relationships/slide" Target="/ppt/slides/slide7.xml" Id="Rc2ea0b1f2ad8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704a60972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2034ef2c54e84" /><Relationship Type="http://schemas.openxmlformats.org/officeDocument/2006/relationships/theme" Target="/ppt/slideMasters/theme/theme1.xml" Id="R9439e5959225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2034ef2c5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4114de30c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0e50a0ff842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78006ea2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2933999f43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0575d2c35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2981ba461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b0129cf5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UNIKE HOTELLER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UNIKE HOTELLER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15 825 165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12 734 678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3 933 652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139 367 746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UNIQUE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916 830 572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