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4ceff4bf1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4c8a5131a4573"/>
  </p:sldMasterIdLst>
  <p:sldIdLst>
    <p:sldId xmlns:r="http://schemas.openxmlformats.org/officeDocument/2006/relationships" id="256" r:id="R5c51525a98794c09"/>
    <p:sldId xmlns:r="http://schemas.openxmlformats.org/officeDocument/2006/relationships" id="257" r:id="R2e8fbf852e8c4583"/>
    <p:sldId xmlns:r="http://schemas.openxmlformats.org/officeDocument/2006/relationships" id="258" r:id="Rfd2f4ae3274042fd"/>
    <p:sldId xmlns:r="http://schemas.openxmlformats.org/officeDocument/2006/relationships" id="259" r:id="R05f9060f45be435a"/>
    <p:sldId xmlns:r="http://schemas.openxmlformats.org/officeDocument/2006/relationships" id="260" r:id="Rb0b53e4baf414905"/>
    <p:sldId xmlns:r="http://schemas.openxmlformats.org/officeDocument/2006/relationships" id="261" r:id="Re7e533b42c514175"/>
    <p:sldId xmlns:r="http://schemas.openxmlformats.org/officeDocument/2006/relationships" id="262" r:id="R38eb13c29488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4c8a5131a4573" /><Relationship Type="http://schemas.openxmlformats.org/officeDocument/2006/relationships/slide" Target="/ppt/slides/slide1.xml" Id="R5c51525a98794c09" /><Relationship Type="http://schemas.openxmlformats.org/officeDocument/2006/relationships/slide" Target="/ppt/slides/slide2.xml" Id="R2e8fbf852e8c4583" /><Relationship Type="http://schemas.openxmlformats.org/officeDocument/2006/relationships/slide" Target="/ppt/slides/slide3.xml" Id="Rfd2f4ae3274042fd" /><Relationship Type="http://schemas.openxmlformats.org/officeDocument/2006/relationships/slide" Target="/ppt/slides/slide4.xml" Id="R05f9060f45be435a" /><Relationship Type="http://schemas.openxmlformats.org/officeDocument/2006/relationships/slide" Target="/ppt/slides/slide5.xml" Id="Rb0b53e4baf414905" /><Relationship Type="http://schemas.openxmlformats.org/officeDocument/2006/relationships/slide" Target="/ppt/slides/slide6.xml" Id="Re7e533b42c514175" /><Relationship Type="http://schemas.openxmlformats.org/officeDocument/2006/relationships/slide" Target="/ppt/slides/slide7.xml" Id="R38eb13c29488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df49023c8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dc8a90bf4c5b" /><Relationship Type="http://schemas.openxmlformats.org/officeDocument/2006/relationships/theme" Target="/ppt/slideMasters/theme/theme1.xml" Id="Re0671030adfd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8dc8a90bf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39eb34c7f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91fdc324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ae24d62f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dad41cd45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701ea300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61af87d6d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cb55005d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PROVENTA INNEMILJØ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INNEMILJØ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PROVENTA INNEMILJØ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INNEMILJØ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INNEMILJØ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INNEMILJØ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9 566 398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INNEMILJØ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PROVENTA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INNEMILJØ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916 842 481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PROVENTA INNEMILJØ AS</a:t>
            </a:r>
          </a:p>
        </p:txBody>
      </p:sp>
    </p:spTree>
  </p:cSld>
  <p:clrMapOvr>
    <a:masterClrMapping xmlns:a="http://schemas.openxmlformats.org/drawingml/2006/main"/>
  </p:clrMapOvr>
</p:sld>
</file>