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b4f386a38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597c35c494597"/>
  </p:sldMasterIdLst>
  <p:sldIdLst>
    <p:sldId xmlns:r="http://schemas.openxmlformats.org/officeDocument/2006/relationships" id="256" r:id="R19767da25fdc4e74"/>
    <p:sldId xmlns:r="http://schemas.openxmlformats.org/officeDocument/2006/relationships" id="257" r:id="Rf5f2af00163a4eb8"/>
    <p:sldId xmlns:r="http://schemas.openxmlformats.org/officeDocument/2006/relationships" id="258" r:id="Rc17aece2f4734d3c"/>
    <p:sldId xmlns:r="http://schemas.openxmlformats.org/officeDocument/2006/relationships" id="259" r:id="R1c09a4826c354192"/>
    <p:sldId xmlns:r="http://schemas.openxmlformats.org/officeDocument/2006/relationships" id="260" r:id="R0f0d109ae1fe43fb"/>
    <p:sldId xmlns:r="http://schemas.openxmlformats.org/officeDocument/2006/relationships" id="261" r:id="R6b58c27656fa49fb"/>
    <p:sldId xmlns:r="http://schemas.openxmlformats.org/officeDocument/2006/relationships" id="262" r:id="Rc7d9df73af5e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597c35c494597" /><Relationship Type="http://schemas.openxmlformats.org/officeDocument/2006/relationships/slide" Target="/ppt/slides/slide1.xml" Id="R19767da25fdc4e74" /><Relationship Type="http://schemas.openxmlformats.org/officeDocument/2006/relationships/slide" Target="/ppt/slides/slide2.xml" Id="Rf5f2af00163a4eb8" /><Relationship Type="http://schemas.openxmlformats.org/officeDocument/2006/relationships/slide" Target="/ppt/slides/slide3.xml" Id="Rc17aece2f4734d3c" /><Relationship Type="http://schemas.openxmlformats.org/officeDocument/2006/relationships/slide" Target="/ppt/slides/slide4.xml" Id="R1c09a4826c354192" /><Relationship Type="http://schemas.openxmlformats.org/officeDocument/2006/relationships/slide" Target="/ppt/slides/slide5.xml" Id="R0f0d109ae1fe43fb" /><Relationship Type="http://schemas.openxmlformats.org/officeDocument/2006/relationships/slide" Target="/ppt/slides/slide6.xml" Id="R6b58c27656fa49fb" /><Relationship Type="http://schemas.openxmlformats.org/officeDocument/2006/relationships/slide" Target="/ppt/slides/slide7.xml" Id="Rc7d9df73af5e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0e74311fc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096d63084502" /><Relationship Type="http://schemas.openxmlformats.org/officeDocument/2006/relationships/theme" Target="/ppt/slideMasters/theme/theme1.xml" Id="Rc352c0ef5c3a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e096d6308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3c1537dec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702fbb257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822b78ed3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ee5a6f459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ddaeac761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1deb163f4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324701c0b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HADENE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HADENE BYGG AS ble etablert [år] og holder til i Grua.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−429 795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3 604 230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HADENE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Waaia, Sveavegen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2742 Grua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916 846 738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HADENE BYGG AS</a:t>
            </a:r>
          </a:p>
        </p:txBody>
      </p:sp>
    </p:spTree>
  </p:cSld>
  <p:clrMapOvr>
    <a:masterClrMapping xmlns:a="http://schemas.openxmlformats.org/drawingml/2006/main"/>
  </p:clrMapOvr>
</p:sld>
</file>