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d3758c8661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de5c296fb45b9"/>
  </p:sldMasterIdLst>
  <p:sldIdLst>
    <p:sldId xmlns:r="http://schemas.openxmlformats.org/officeDocument/2006/relationships" id="256" r:id="R68b4c219d9aa4345"/>
    <p:sldId xmlns:r="http://schemas.openxmlformats.org/officeDocument/2006/relationships" id="257" r:id="Rb6885a1311264196"/>
    <p:sldId xmlns:r="http://schemas.openxmlformats.org/officeDocument/2006/relationships" id="258" r:id="R5ef8c147df4b4750"/>
    <p:sldId xmlns:r="http://schemas.openxmlformats.org/officeDocument/2006/relationships" id="259" r:id="Rb0421c6d1a134e56"/>
    <p:sldId xmlns:r="http://schemas.openxmlformats.org/officeDocument/2006/relationships" id="260" r:id="Redaca79a327c41d0"/>
    <p:sldId xmlns:r="http://schemas.openxmlformats.org/officeDocument/2006/relationships" id="261" r:id="R99842771b9574dbe"/>
    <p:sldId xmlns:r="http://schemas.openxmlformats.org/officeDocument/2006/relationships" id="262" r:id="Rc784904fbbc2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de5c296fb45b9" /><Relationship Type="http://schemas.openxmlformats.org/officeDocument/2006/relationships/slide" Target="/ppt/slides/slide1.xml" Id="R68b4c219d9aa4345" /><Relationship Type="http://schemas.openxmlformats.org/officeDocument/2006/relationships/slide" Target="/ppt/slides/slide2.xml" Id="Rb6885a1311264196" /><Relationship Type="http://schemas.openxmlformats.org/officeDocument/2006/relationships/slide" Target="/ppt/slides/slide3.xml" Id="R5ef8c147df4b4750" /><Relationship Type="http://schemas.openxmlformats.org/officeDocument/2006/relationships/slide" Target="/ppt/slides/slide4.xml" Id="Rb0421c6d1a134e56" /><Relationship Type="http://schemas.openxmlformats.org/officeDocument/2006/relationships/slide" Target="/ppt/slides/slide5.xml" Id="Redaca79a327c41d0" /><Relationship Type="http://schemas.openxmlformats.org/officeDocument/2006/relationships/slide" Target="/ppt/slides/slide6.xml" Id="R99842771b9574dbe" /><Relationship Type="http://schemas.openxmlformats.org/officeDocument/2006/relationships/slide" Target="/ppt/slides/slide7.xml" Id="Rc784904fbbc2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898501dc542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d8b016d3348ee" /><Relationship Type="http://schemas.openxmlformats.org/officeDocument/2006/relationships/theme" Target="/ppt/slideMasters/theme/theme1.xml" Id="Rb76910c576704b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0d8b016d33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29900f9bc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7175a0927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bc14dfe4c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90bad6de0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df09113ad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7eba70eb3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22fb4f8c44c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MASKINSERVICE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MASKINSERVICE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6 482 414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2 722 935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3 509 203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HERTZENBERG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Tømmerlenna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916 848 110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MASKINSERVICE AS</a:t>
            </a:r>
          </a:p>
        </p:txBody>
      </p:sp>
    </p:spTree>
  </p:cSld>
  <p:clrMapOvr>
    <a:masterClrMapping xmlns:a="http://schemas.openxmlformats.org/drawingml/2006/main"/>
  </p:clrMapOvr>
</p:sld>
</file>