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cceb46cd94b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be643baa34686"/>
  </p:sldMasterIdLst>
  <p:sldIdLst>
    <p:sldId xmlns:r="http://schemas.openxmlformats.org/officeDocument/2006/relationships" id="256" r:id="Rede1660cad744d2a"/>
    <p:sldId xmlns:r="http://schemas.openxmlformats.org/officeDocument/2006/relationships" id="257" r:id="R4a5873cdc94c48a0"/>
    <p:sldId xmlns:r="http://schemas.openxmlformats.org/officeDocument/2006/relationships" id="258" r:id="R6da4a98a8b1245cd"/>
    <p:sldId xmlns:r="http://schemas.openxmlformats.org/officeDocument/2006/relationships" id="259" r:id="Rb866192240ad4ee1"/>
    <p:sldId xmlns:r="http://schemas.openxmlformats.org/officeDocument/2006/relationships" id="260" r:id="Rbafaaed4a1084ad0"/>
    <p:sldId xmlns:r="http://schemas.openxmlformats.org/officeDocument/2006/relationships" id="261" r:id="R24193a41584b49c7"/>
    <p:sldId xmlns:r="http://schemas.openxmlformats.org/officeDocument/2006/relationships" id="262" r:id="Rd2b32ce2671244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be643baa34686" /><Relationship Type="http://schemas.openxmlformats.org/officeDocument/2006/relationships/slide" Target="/ppt/slides/slide1.xml" Id="Rede1660cad744d2a" /><Relationship Type="http://schemas.openxmlformats.org/officeDocument/2006/relationships/slide" Target="/ppt/slides/slide2.xml" Id="R4a5873cdc94c48a0" /><Relationship Type="http://schemas.openxmlformats.org/officeDocument/2006/relationships/slide" Target="/ppt/slides/slide3.xml" Id="R6da4a98a8b1245cd" /><Relationship Type="http://schemas.openxmlformats.org/officeDocument/2006/relationships/slide" Target="/ppt/slides/slide4.xml" Id="Rb866192240ad4ee1" /><Relationship Type="http://schemas.openxmlformats.org/officeDocument/2006/relationships/slide" Target="/ppt/slides/slide5.xml" Id="Rbafaaed4a1084ad0" /><Relationship Type="http://schemas.openxmlformats.org/officeDocument/2006/relationships/slide" Target="/ppt/slides/slide6.xml" Id="R24193a41584b49c7" /><Relationship Type="http://schemas.openxmlformats.org/officeDocument/2006/relationships/slide" Target="/ppt/slides/slide7.xml" Id="Rd2b32ce2671244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7b0bbd9b041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dde283f2e4a80" /><Relationship Type="http://schemas.openxmlformats.org/officeDocument/2006/relationships/theme" Target="/ppt/slideMasters/theme/theme1.xml" Id="R93a5a83a843547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edde283f2e4a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b52c4c45f49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2d37da89f4f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cf4c02a9349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e591473544b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c65ed696947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08fbb8ba442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bb283e0d649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FORTYTWO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FORTYTWO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FORTYTWO INVEST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FORTYTWO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FORTYTWO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FORTYTWO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774 379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921 944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FORTYTWO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FÆRØY TORD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FORTYTWO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Austre Lurane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916 850 492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FORTYTWO INVEST AS</a:t>
            </a:r>
          </a:p>
        </p:txBody>
      </p:sp>
    </p:spTree>
  </p:cSld>
  <p:clrMapOvr>
    <a:masterClrMapping xmlns:a="http://schemas.openxmlformats.org/drawingml/2006/main"/>
  </p:clrMapOvr>
</p:sld>
</file>