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541deb5404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ef833f262b4a9b"/>
  </p:sldMasterIdLst>
  <p:sldIdLst>
    <p:sldId xmlns:r="http://schemas.openxmlformats.org/officeDocument/2006/relationships" id="256" r:id="R62fea7a358854b3e"/>
    <p:sldId xmlns:r="http://schemas.openxmlformats.org/officeDocument/2006/relationships" id="257" r:id="R1c586ed74ef6464a"/>
    <p:sldId xmlns:r="http://schemas.openxmlformats.org/officeDocument/2006/relationships" id="258" r:id="Rd257c984ffce4863"/>
    <p:sldId xmlns:r="http://schemas.openxmlformats.org/officeDocument/2006/relationships" id="259" r:id="R9a47971d08074557"/>
    <p:sldId xmlns:r="http://schemas.openxmlformats.org/officeDocument/2006/relationships" id="260" r:id="R52b47ccec9dd47fd"/>
    <p:sldId xmlns:r="http://schemas.openxmlformats.org/officeDocument/2006/relationships" id="261" r:id="R0505c48ceec4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f833f262b4a9b" /><Relationship Type="http://schemas.openxmlformats.org/officeDocument/2006/relationships/slide" Target="/ppt/slides/slide1.xml" Id="R62fea7a358854b3e" /><Relationship Type="http://schemas.openxmlformats.org/officeDocument/2006/relationships/slide" Target="/ppt/slides/slide2.xml" Id="R1c586ed74ef6464a" /><Relationship Type="http://schemas.openxmlformats.org/officeDocument/2006/relationships/slide" Target="/ppt/slides/slide3.xml" Id="Rd257c984ffce4863" /><Relationship Type="http://schemas.openxmlformats.org/officeDocument/2006/relationships/slide" Target="/ppt/slides/slide4.xml" Id="R9a47971d08074557" /><Relationship Type="http://schemas.openxmlformats.org/officeDocument/2006/relationships/slide" Target="/ppt/slides/slide5.xml" Id="R52b47ccec9dd47fd" /><Relationship Type="http://schemas.openxmlformats.org/officeDocument/2006/relationships/slide" Target="/ppt/slides/slide6.xml" Id="R0505c48ceec4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3f9d7f65e4e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407dcd0c44e87" /><Relationship Type="http://schemas.openxmlformats.org/officeDocument/2006/relationships/theme" Target="/ppt/slideMasters/theme/theme1.xml" Id="Rf5f5b3c31d29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407dcd0c4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47f61ca09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a135019c2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53b172fc043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f6532cce2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c5052aaf140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ed2be0f6a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Austre Lurane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916 854 021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